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70"/>
  </p:notesMasterIdLst>
  <p:sldIdLst>
    <p:sldId id="292" r:id="rId2"/>
    <p:sldId id="324" r:id="rId3"/>
    <p:sldId id="325" r:id="rId4"/>
    <p:sldId id="326" r:id="rId5"/>
    <p:sldId id="296" r:id="rId6"/>
    <p:sldId id="327" r:id="rId7"/>
    <p:sldId id="328" r:id="rId8"/>
    <p:sldId id="329" r:id="rId9"/>
    <p:sldId id="330" r:id="rId10"/>
    <p:sldId id="331" r:id="rId11"/>
    <p:sldId id="332" r:id="rId12"/>
    <p:sldId id="334" r:id="rId13"/>
    <p:sldId id="333"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2" r:id="rId31"/>
    <p:sldId id="354" r:id="rId32"/>
    <p:sldId id="353" r:id="rId33"/>
    <p:sldId id="355" r:id="rId34"/>
    <p:sldId id="356" r:id="rId35"/>
    <p:sldId id="357" r:id="rId36"/>
    <p:sldId id="358" r:id="rId37"/>
    <p:sldId id="361" r:id="rId38"/>
    <p:sldId id="363" r:id="rId39"/>
    <p:sldId id="364" r:id="rId40"/>
    <p:sldId id="365" r:id="rId41"/>
    <p:sldId id="366" r:id="rId42"/>
    <p:sldId id="362" r:id="rId43"/>
    <p:sldId id="367" r:id="rId44"/>
    <p:sldId id="360" r:id="rId45"/>
    <p:sldId id="369" r:id="rId46"/>
    <p:sldId id="373" r:id="rId47"/>
    <p:sldId id="372" r:id="rId48"/>
    <p:sldId id="371" r:id="rId49"/>
    <p:sldId id="370" r:id="rId50"/>
    <p:sldId id="374" r:id="rId51"/>
    <p:sldId id="377" r:id="rId52"/>
    <p:sldId id="376" r:id="rId53"/>
    <p:sldId id="375" r:id="rId54"/>
    <p:sldId id="378" r:id="rId55"/>
    <p:sldId id="381" r:id="rId56"/>
    <p:sldId id="380" r:id="rId57"/>
    <p:sldId id="379" r:id="rId58"/>
    <p:sldId id="382" r:id="rId59"/>
    <p:sldId id="384" r:id="rId60"/>
    <p:sldId id="383" r:id="rId61"/>
    <p:sldId id="385" r:id="rId62"/>
    <p:sldId id="386" r:id="rId63"/>
    <p:sldId id="390" r:id="rId64"/>
    <p:sldId id="392" r:id="rId65"/>
    <p:sldId id="389" r:id="rId66"/>
    <p:sldId id="395" r:id="rId67"/>
    <p:sldId id="393" r:id="rId68"/>
    <p:sldId id="394"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31"/>
    <p:restoredTop sz="94694"/>
  </p:normalViewPr>
  <p:slideViewPr>
    <p:cSldViewPr snapToGrid="0" snapToObjects="1">
      <p:cViewPr varScale="1">
        <p:scale>
          <a:sx n="135" d="100"/>
          <a:sy n="135" d="100"/>
        </p:scale>
        <p:origin x="1576" y="1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7CC87-99FE-A94A-8F28-E365FF72B77C}" type="datetimeFigureOut">
              <a:rPr lang="en-US" smtClean="0"/>
              <a:t>3/4/21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2F266-852D-F542-B5B0-6E854D2A25C7}" type="slidenum">
              <a:rPr lang="en-US" smtClean="0"/>
              <a:t>‹#›</a:t>
            </a:fld>
            <a:endParaRPr lang="en-US"/>
          </a:p>
        </p:txBody>
      </p:sp>
    </p:spTree>
    <p:extLst>
      <p:ext uri="{BB962C8B-B14F-4D97-AF65-F5344CB8AC3E}">
        <p14:creationId xmlns:p14="http://schemas.microsoft.com/office/powerpoint/2010/main" val="133874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a:t>
            </a:fld>
            <a:endParaRPr lang="en-US"/>
          </a:p>
        </p:txBody>
      </p:sp>
    </p:spTree>
    <p:extLst>
      <p:ext uri="{BB962C8B-B14F-4D97-AF65-F5344CB8AC3E}">
        <p14:creationId xmlns:p14="http://schemas.microsoft.com/office/powerpoint/2010/main" val="53548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10</a:t>
            </a:fld>
            <a:endParaRPr lang="en-US"/>
          </a:p>
        </p:txBody>
      </p:sp>
    </p:spTree>
    <p:extLst>
      <p:ext uri="{BB962C8B-B14F-4D97-AF65-F5344CB8AC3E}">
        <p14:creationId xmlns:p14="http://schemas.microsoft.com/office/powerpoint/2010/main" val="241003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11</a:t>
            </a:fld>
            <a:endParaRPr lang="en-US"/>
          </a:p>
        </p:txBody>
      </p:sp>
    </p:spTree>
    <p:extLst>
      <p:ext uri="{BB962C8B-B14F-4D97-AF65-F5344CB8AC3E}">
        <p14:creationId xmlns:p14="http://schemas.microsoft.com/office/powerpoint/2010/main" val="148417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12</a:t>
            </a:fld>
            <a:endParaRPr lang="en-US"/>
          </a:p>
        </p:txBody>
      </p:sp>
    </p:spTree>
    <p:extLst>
      <p:ext uri="{BB962C8B-B14F-4D97-AF65-F5344CB8AC3E}">
        <p14:creationId xmlns:p14="http://schemas.microsoft.com/office/powerpoint/2010/main" val="412717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13</a:t>
            </a:fld>
            <a:endParaRPr lang="en-US"/>
          </a:p>
        </p:txBody>
      </p:sp>
    </p:spTree>
    <p:extLst>
      <p:ext uri="{BB962C8B-B14F-4D97-AF65-F5344CB8AC3E}">
        <p14:creationId xmlns:p14="http://schemas.microsoft.com/office/powerpoint/2010/main" val="258436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14</a:t>
            </a:fld>
            <a:endParaRPr lang="en-US"/>
          </a:p>
        </p:txBody>
      </p:sp>
    </p:spTree>
    <p:extLst>
      <p:ext uri="{BB962C8B-B14F-4D97-AF65-F5344CB8AC3E}">
        <p14:creationId xmlns:p14="http://schemas.microsoft.com/office/powerpoint/2010/main" val="3413399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15</a:t>
            </a:fld>
            <a:endParaRPr lang="en-US"/>
          </a:p>
        </p:txBody>
      </p:sp>
    </p:spTree>
    <p:extLst>
      <p:ext uri="{BB962C8B-B14F-4D97-AF65-F5344CB8AC3E}">
        <p14:creationId xmlns:p14="http://schemas.microsoft.com/office/powerpoint/2010/main" val="421975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16</a:t>
            </a:fld>
            <a:endParaRPr lang="en-US"/>
          </a:p>
        </p:txBody>
      </p:sp>
    </p:spTree>
    <p:extLst>
      <p:ext uri="{BB962C8B-B14F-4D97-AF65-F5344CB8AC3E}">
        <p14:creationId xmlns:p14="http://schemas.microsoft.com/office/powerpoint/2010/main" val="502989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17</a:t>
            </a:fld>
            <a:endParaRPr lang="en-US"/>
          </a:p>
        </p:txBody>
      </p:sp>
    </p:spTree>
    <p:extLst>
      <p:ext uri="{BB962C8B-B14F-4D97-AF65-F5344CB8AC3E}">
        <p14:creationId xmlns:p14="http://schemas.microsoft.com/office/powerpoint/2010/main" val="1958359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18</a:t>
            </a:fld>
            <a:endParaRPr lang="en-US"/>
          </a:p>
        </p:txBody>
      </p:sp>
    </p:spTree>
    <p:extLst>
      <p:ext uri="{BB962C8B-B14F-4D97-AF65-F5344CB8AC3E}">
        <p14:creationId xmlns:p14="http://schemas.microsoft.com/office/powerpoint/2010/main" val="3736130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19</a:t>
            </a:fld>
            <a:endParaRPr lang="en-US"/>
          </a:p>
        </p:txBody>
      </p:sp>
    </p:spTree>
    <p:extLst>
      <p:ext uri="{BB962C8B-B14F-4D97-AF65-F5344CB8AC3E}">
        <p14:creationId xmlns:p14="http://schemas.microsoft.com/office/powerpoint/2010/main" val="354721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a:t>
            </a:fld>
            <a:endParaRPr lang="en-US"/>
          </a:p>
        </p:txBody>
      </p:sp>
    </p:spTree>
    <p:extLst>
      <p:ext uri="{BB962C8B-B14F-4D97-AF65-F5344CB8AC3E}">
        <p14:creationId xmlns:p14="http://schemas.microsoft.com/office/powerpoint/2010/main" val="1148638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20</a:t>
            </a:fld>
            <a:endParaRPr lang="en-US"/>
          </a:p>
        </p:txBody>
      </p:sp>
    </p:spTree>
    <p:extLst>
      <p:ext uri="{BB962C8B-B14F-4D97-AF65-F5344CB8AC3E}">
        <p14:creationId xmlns:p14="http://schemas.microsoft.com/office/powerpoint/2010/main" val="1368185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21</a:t>
            </a:fld>
            <a:endParaRPr lang="en-US"/>
          </a:p>
        </p:txBody>
      </p:sp>
    </p:spTree>
    <p:extLst>
      <p:ext uri="{BB962C8B-B14F-4D97-AF65-F5344CB8AC3E}">
        <p14:creationId xmlns:p14="http://schemas.microsoft.com/office/powerpoint/2010/main" val="4211255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22</a:t>
            </a:fld>
            <a:endParaRPr lang="en-US"/>
          </a:p>
        </p:txBody>
      </p:sp>
    </p:spTree>
    <p:extLst>
      <p:ext uri="{BB962C8B-B14F-4D97-AF65-F5344CB8AC3E}">
        <p14:creationId xmlns:p14="http://schemas.microsoft.com/office/powerpoint/2010/main" val="102157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23</a:t>
            </a:fld>
            <a:endParaRPr lang="en-US"/>
          </a:p>
        </p:txBody>
      </p:sp>
    </p:spTree>
    <p:extLst>
      <p:ext uri="{BB962C8B-B14F-4D97-AF65-F5344CB8AC3E}">
        <p14:creationId xmlns:p14="http://schemas.microsoft.com/office/powerpoint/2010/main" val="2992557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24</a:t>
            </a:fld>
            <a:endParaRPr lang="en-US"/>
          </a:p>
        </p:txBody>
      </p:sp>
    </p:spTree>
    <p:extLst>
      <p:ext uri="{BB962C8B-B14F-4D97-AF65-F5344CB8AC3E}">
        <p14:creationId xmlns:p14="http://schemas.microsoft.com/office/powerpoint/2010/main" val="908343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25</a:t>
            </a:fld>
            <a:endParaRPr lang="en-US"/>
          </a:p>
        </p:txBody>
      </p:sp>
    </p:spTree>
    <p:extLst>
      <p:ext uri="{BB962C8B-B14F-4D97-AF65-F5344CB8AC3E}">
        <p14:creationId xmlns:p14="http://schemas.microsoft.com/office/powerpoint/2010/main" val="205415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26</a:t>
            </a:fld>
            <a:endParaRPr lang="en-US"/>
          </a:p>
        </p:txBody>
      </p:sp>
    </p:spTree>
    <p:extLst>
      <p:ext uri="{BB962C8B-B14F-4D97-AF65-F5344CB8AC3E}">
        <p14:creationId xmlns:p14="http://schemas.microsoft.com/office/powerpoint/2010/main" val="2650338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27</a:t>
            </a:fld>
            <a:endParaRPr lang="en-US"/>
          </a:p>
        </p:txBody>
      </p:sp>
    </p:spTree>
    <p:extLst>
      <p:ext uri="{BB962C8B-B14F-4D97-AF65-F5344CB8AC3E}">
        <p14:creationId xmlns:p14="http://schemas.microsoft.com/office/powerpoint/2010/main" val="2021489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28</a:t>
            </a:fld>
            <a:endParaRPr lang="en-US"/>
          </a:p>
        </p:txBody>
      </p:sp>
    </p:spTree>
    <p:extLst>
      <p:ext uri="{BB962C8B-B14F-4D97-AF65-F5344CB8AC3E}">
        <p14:creationId xmlns:p14="http://schemas.microsoft.com/office/powerpoint/2010/main" val="3220702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29</a:t>
            </a:fld>
            <a:endParaRPr lang="en-US"/>
          </a:p>
        </p:txBody>
      </p:sp>
    </p:spTree>
    <p:extLst>
      <p:ext uri="{BB962C8B-B14F-4D97-AF65-F5344CB8AC3E}">
        <p14:creationId xmlns:p14="http://schemas.microsoft.com/office/powerpoint/2010/main" val="119980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a:t>
            </a:fld>
            <a:endParaRPr lang="en-US"/>
          </a:p>
        </p:txBody>
      </p:sp>
    </p:spTree>
    <p:extLst>
      <p:ext uri="{BB962C8B-B14F-4D97-AF65-F5344CB8AC3E}">
        <p14:creationId xmlns:p14="http://schemas.microsoft.com/office/powerpoint/2010/main" val="56425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30</a:t>
            </a:fld>
            <a:endParaRPr lang="en-US"/>
          </a:p>
        </p:txBody>
      </p:sp>
    </p:spTree>
    <p:extLst>
      <p:ext uri="{BB962C8B-B14F-4D97-AF65-F5344CB8AC3E}">
        <p14:creationId xmlns:p14="http://schemas.microsoft.com/office/powerpoint/2010/main" val="341448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31</a:t>
            </a:fld>
            <a:endParaRPr lang="en-US"/>
          </a:p>
        </p:txBody>
      </p:sp>
    </p:spTree>
    <p:extLst>
      <p:ext uri="{BB962C8B-B14F-4D97-AF65-F5344CB8AC3E}">
        <p14:creationId xmlns:p14="http://schemas.microsoft.com/office/powerpoint/2010/main" val="2828314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32</a:t>
            </a:fld>
            <a:endParaRPr lang="en-US"/>
          </a:p>
        </p:txBody>
      </p:sp>
    </p:spTree>
    <p:extLst>
      <p:ext uri="{BB962C8B-B14F-4D97-AF65-F5344CB8AC3E}">
        <p14:creationId xmlns:p14="http://schemas.microsoft.com/office/powerpoint/2010/main" val="1981243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33</a:t>
            </a:fld>
            <a:endParaRPr lang="en-US"/>
          </a:p>
        </p:txBody>
      </p:sp>
    </p:spTree>
    <p:extLst>
      <p:ext uri="{BB962C8B-B14F-4D97-AF65-F5344CB8AC3E}">
        <p14:creationId xmlns:p14="http://schemas.microsoft.com/office/powerpoint/2010/main" val="207794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34</a:t>
            </a:fld>
            <a:endParaRPr lang="en-US"/>
          </a:p>
        </p:txBody>
      </p:sp>
    </p:spTree>
    <p:extLst>
      <p:ext uri="{BB962C8B-B14F-4D97-AF65-F5344CB8AC3E}">
        <p14:creationId xmlns:p14="http://schemas.microsoft.com/office/powerpoint/2010/main" val="3504624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35</a:t>
            </a:fld>
            <a:endParaRPr lang="en-US"/>
          </a:p>
        </p:txBody>
      </p:sp>
    </p:spTree>
    <p:extLst>
      <p:ext uri="{BB962C8B-B14F-4D97-AF65-F5344CB8AC3E}">
        <p14:creationId xmlns:p14="http://schemas.microsoft.com/office/powerpoint/2010/main" val="1624515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36</a:t>
            </a:fld>
            <a:endParaRPr lang="en-US"/>
          </a:p>
        </p:txBody>
      </p:sp>
    </p:spTree>
    <p:extLst>
      <p:ext uri="{BB962C8B-B14F-4D97-AF65-F5344CB8AC3E}">
        <p14:creationId xmlns:p14="http://schemas.microsoft.com/office/powerpoint/2010/main" val="1814635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37</a:t>
            </a:fld>
            <a:endParaRPr lang="en-US"/>
          </a:p>
        </p:txBody>
      </p:sp>
    </p:spTree>
    <p:extLst>
      <p:ext uri="{BB962C8B-B14F-4D97-AF65-F5344CB8AC3E}">
        <p14:creationId xmlns:p14="http://schemas.microsoft.com/office/powerpoint/2010/main" val="536302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38</a:t>
            </a:fld>
            <a:endParaRPr lang="en-US"/>
          </a:p>
        </p:txBody>
      </p:sp>
    </p:spTree>
    <p:extLst>
      <p:ext uri="{BB962C8B-B14F-4D97-AF65-F5344CB8AC3E}">
        <p14:creationId xmlns:p14="http://schemas.microsoft.com/office/powerpoint/2010/main" val="2638298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39</a:t>
            </a:fld>
            <a:endParaRPr lang="en-US"/>
          </a:p>
        </p:txBody>
      </p:sp>
    </p:spTree>
    <p:extLst>
      <p:ext uri="{BB962C8B-B14F-4D97-AF65-F5344CB8AC3E}">
        <p14:creationId xmlns:p14="http://schemas.microsoft.com/office/powerpoint/2010/main" val="360915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4</a:t>
            </a:fld>
            <a:endParaRPr lang="en-US"/>
          </a:p>
        </p:txBody>
      </p:sp>
    </p:spTree>
    <p:extLst>
      <p:ext uri="{BB962C8B-B14F-4D97-AF65-F5344CB8AC3E}">
        <p14:creationId xmlns:p14="http://schemas.microsoft.com/office/powerpoint/2010/main" val="2289761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40</a:t>
            </a:fld>
            <a:endParaRPr lang="en-US"/>
          </a:p>
        </p:txBody>
      </p:sp>
    </p:spTree>
    <p:extLst>
      <p:ext uri="{BB962C8B-B14F-4D97-AF65-F5344CB8AC3E}">
        <p14:creationId xmlns:p14="http://schemas.microsoft.com/office/powerpoint/2010/main" val="2733245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41</a:t>
            </a:fld>
            <a:endParaRPr lang="en-US"/>
          </a:p>
        </p:txBody>
      </p:sp>
    </p:spTree>
    <p:extLst>
      <p:ext uri="{BB962C8B-B14F-4D97-AF65-F5344CB8AC3E}">
        <p14:creationId xmlns:p14="http://schemas.microsoft.com/office/powerpoint/2010/main" val="3040509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42</a:t>
            </a:fld>
            <a:endParaRPr lang="en-US"/>
          </a:p>
        </p:txBody>
      </p:sp>
    </p:spTree>
    <p:extLst>
      <p:ext uri="{BB962C8B-B14F-4D97-AF65-F5344CB8AC3E}">
        <p14:creationId xmlns:p14="http://schemas.microsoft.com/office/powerpoint/2010/main" val="2815837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43</a:t>
            </a:fld>
            <a:endParaRPr lang="en-US"/>
          </a:p>
        </p:txBody>
      </p:sp>
    </p:spTree>
    <p:extLst>
      <p:ext uri="{BB962C8B-B14F-4D97-AF65-F5344CB8AC3E}">
        <p14:creationId xmlns:p14="http://schemas.microsoft.com/office/powerpoint/2010/main" val="1997521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44</a:t>
            </a:fld>
            <a:endParaRPr lang="en-US"/>
          </a:p>
        </p:txBody>
      </p:sp>
    </p:spTree>
    <p:extLst>
      <p:ext uri="{BB962C8B-B14F-4D97-AF65-F5344CB8AC3E}">
        <p14:creationId xmlns:p14="http://schemas.microsoft.com/office/powerpoint/2010/main" val="2546039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45</a:t>
            </a:fld>
            <a:endParaRPr lang="en-US"/>
          </a:p>
        </p:txBody>
      </p:sp>
    </p:spTree>
    <p:extLst>
      <p:ext uri="{BB962C8B-B14F-4D97-AF65-F5344CB8AC3E}">
        <p14:creationId xmlns:p14="http://schemas.microsoft.com/office/powerpoint/2010/main" val="2371470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46</a:t>
            </a:fld>
            <a:endParaRPr lang="en-US"/>
          </a:p>
        </p:txBody>
      </p:sp>
    </p:spTree>
    <p:extLst>
      <p:ext uri="{BB962C8B-B14F-4D97-AF65-F5344CB8AC3E}">
        <p14:creationId xmlns:p14="http://schemas.microsoft.com/office/powerpoint/2010/main" val="4188364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47</a:t>
            </a:fld>
            <a:endParaRPr lang="en-US"/>
          </a:p>
        </p:txBody>
      </p:sp>
    </p:spTree>
    <p:extLst>
      <p:ext uri="{BB962C8B-B14F-4D97-AF65-F5344CB8AC3E}">
        <p14:creationId xmlns:p14="http://schemas.microsoft.com/office/powerpoint/2010/main" val="4062137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48</a:t>
            </a:fld>
            <a:endParaRPr lang="en-US"/>
          </a:p>
        </p:txBody>
      </p:sp>
    </p:spTree>
    <p:extLst>
      <p:ext uri="{BB962C8B-B14F-4D97-AF65-F5344CB8AC3E}">
        <p14:creationId xmlns:p14="http://schemas.microsoft.com/office/powerpoint/2010/main" val="1862170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49</a:t>
            </a:fld>
            <a:endParaRPr lang="en-US"/>
          </a:p>
        </p:txBody>
      </p:sp>
    </p:spTree>
    <p:extLst>
      <p:ext uri="{BB962C8B-B14F-4D97-AF65-F5344CB8AC3E}">
        <p14:creationId xmlns:p14="http://schemas.microsoft.com/office/powerpoint/2010/main" val="36105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5</a:t>
            </a:fld>
            <a:endParaRPr lang="en-US"/>
          </a:p>
        </p:txBody>
      </p:sp>
    </p:spTree>
    <p:extLst>
      <p:ext uri="{BB962C8B-B14F-4D97-AF65-F5344CB8AC3E}">
        <p14:creationId xmlns:p14="http://schemas.microsoft.com/office/powerpoint/2010/main" val="1155819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50</a:t>
            </a:fld>
            <a:endParaRPr lang="en-US"/>
          </a:p>
        </p:txBody>
      </p:sp>
    </p:spTree>
    <p:extLst>
      <p:ext uri="{BB962C8B-B14F-4D97-AF65-F5344CB8AC3E}">
        <p14:creationId xmlns:p14="http://schemas.microsoft.com/office/powerpoint/2010/main" val="2146312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51</a:t>
            </a:fld>
            <a:endParaRPr lang="en-US"/>
          </a:p>
        </p:txBody>
      </p:sp>
    </p:spTree>
    <p:extLst>
      <p:ext uri="{BB962C8B-B14F-4D97-AF65-F5344CB8AC3E}">
        <p14:creationId xmlns:p14="http://schemas.microsoft.com/office/powerpoint/2010/main" val="3031911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52</a:t>
            </a:fld>
            <a:endParaRPr lang="en-US"/>
          </a:p>
        </p:txBody>
      </p:sp>
    </p:spTree>
    <p:extLst>
      <p:ext uri="{BB962C8B-B14F-4D97-AF65-F5344CB8AC3E}">
        <p14:creationId xmlns:p14="http://schemas.microsoft.com/office/powerpoint/2010/main" val="1624351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53</a:t>
            </a:fld>
            <a:endParaRPr lang="en-US"/>
          </a:p>
        </p:txBody>
      </p:sp>
    </p:spTree>
    <p:extLst>
      <p:ext uri="{BB962C8B-B14F-4D97-AF65-F5344CB8AC3E}">
        <p14:creationId xmlns:p14="http://schemas.microsoft.com/office/powerpoint/2010/main" val="2195532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54</a:t>
            </a:fld>
            <a:endParaRPr lang="en-US"/>
          </a:p>
        </p:txBody>
      </p:sp>
    </p:spTree>
    <p:extLst>
      <p:ext uri="{BB962C8B-B14F-4D97-AF65-F5344CB8AC3E}">
        <p14:creationId xmlns:p14="http://schemas.microsoft.com/office/powerpoint/2010/main" val="1612965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55</a:t>
            </a:fld>
            <a:endParaRPr lang="en-US"/>
          </a:p>
        </p:txBody>
      </p:sp>
    </p:spTree>
    <p:extLst>
      <p:ext uri="{BB962C8B-B14F-4D97-AF65-F5344CB8AC3E}">
        <p14:creationId xmlns:p14="http://schemas.microsoft.com/office/powerpoint/2010/main" val="1232948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56</a:t>
            </a:fld>
            <a:endParaRPr lang="en-US"/>
          </a:p>
        </p:txBody>
      </p:sp>
    </p:spTree>
    <p:extLst>
      <p:ext uri="{BB962C8B-B14F-4D97-AF65-F5344CB8AC3E}">
        <p14:creationId xmlns:p14="http://schemas.microsoft.com/office/powerpoint/2010/main" val="4153384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57</a:t>
            </a:fld>
            <a:endParaRPr lang="en-US"/>
          </a:p>
        </p:txBody>
      </p:sp>
    </p:spTree>
    <p:extLst>
      <p:ext uri="{BB962C8B-B14F-4D97-AF65-F5344CB8AC3E}">
        <p14:creationId xmlns:p14="http://schemas.microsoft.com/office/powerpoint/2010/main" val="2806895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58</a:t>
            </a:fld>
            <a:endParaRPr lang="en-US"/>
          </a:p>
        </p:txBody>
      </p:sp>
    </p:spTree>
    <p:extLst>
      <p:ext uri="{BB962C8B-B14F-4D97-AF65-F5344CB8AC3E}">
        <p14:creationId xmlns:p14="http://schemas.microsoft.com/office/powerpoint/2010/main" val="3672515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59</a:t>
            </a:fld>
            <a:endParaRPr lang="en-US"/>
          </a:p>
        </p:txBody>
      </p:sp>
    </p:spTree>
    <p:extLst>
      <p:ext uri="{BB962C8B-B14F-4D97-AF65-F5344CB8AC3E}">
        <p14:creationId xmlns:p14="http://schemas.microsoft.com/office/powerpoint/2010/main" val="153493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6</a:t>
            </a:fld>
            <a:endParaRPr lang="en-US"/>
          </a:p>
        </p:txBody>
      </p:sp>
    </p:spTree>
    <p:extLst>
      <p:ext uri="{BB962C8B-B14F-4D97-AF65-F5344CB8AC3E}">
        <p14:creationId xmlns:p14="http://schemas.microsoft.com/office/powerpoint/2010/main" val="264865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60</a:t>
            </a:fld>
            <a:endParaRPr lang="en-US"/>
          </a:p>
        </p:txBody>
      </p:sp>
    </p:spTree>
    <p:extLst>
      <p:ext uri="{BB962C8B-B14F-4D97-AF65-F5344CB8AC3E}">
        <p14:creationId xmlns:p14="http://schemas.microsoft.com/office/powerpoint/2010/main" val="1304615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61</a:t>
            </a:fld>
            <a:endParaRPr lang="en-US"/>
          </a:p>
        </p:txBody>
      </p:sp>
    </p:spTree>
    <p:extLst>
      <p:ext uri="{BB962C8B-B14F-4D97-AF65-F5344CB8AC3E}">
        <p14:creationId xmlns:p14="http://schemas.microsoft.com/office/powerpoint/2010/main" val="45511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62</a:t>
            </a:fld>
            <a:endParaRPr lang="en-US"/>
          </a:p>
        </p:txBody>
      </p:sp>
    </p:spTree>
    <p:extLst>
      <p:ext uri="{BB962C8B-B14F-4D97-AF65-F5344CB8AC3E}">
        <p14:creationId xmlns:p14="http://schemas.microsoft.com/office/powerpoint/2010/main" val="2868624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63</a:t>
            </a:fld>
            <a:endParaRPr lang="en-US"/>
          </a:p>
        </p:txBody>
      </p:sp>
    </p:spTree>
    <p:extLst>
      <p:ext uri="{BB962C8B-B14F-4D97-AF65-F5344CB8AC3E}">
        <p14:creationId xmlns:p14="http://schemas.microsoft.com/office/powerpoint/2010/main" val="3027278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64</a:t>
            </a:fld>
            <a:endParaRPr lang="en-US"/>
          </a:p>
        </p:txBody>
      </p:sp>
    </p:spTree>
    <p:extLst>
      <p:ext uri="{BB962C8B-B14F-4D97-AF65-F5344CB8AC3E}">
        <p14:creationId xmlns:p14="http://schemas.microsoft.com/office/powerpoint/2010/main" val="100762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65</a:t>
            </a:fld>
            <a:endParaRPr lang="en-US"/>
          </a:p>
        </p:txBody>
      </p:sp>
    </p:spTree>
    <p:extLst>
      <p:ext uri="{BB962C8B-B14F-4D97-AF65-F5344CB8AC3E}">
        <p14:creationId xmlns:p14="http://schemas.microsoft.com/office/powerpoint/2010/main" val="20552266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66</a:t>
            </a:fld>
            <a:endParaRPr lang="en-US"/>
          </a:p>
        </p:txBody>
      </p:sp>
    </p:spTree>
    <p:extLst>
      <p:ext uri="{BB962C8B-B14F-4D97-AF65-F5344CB8AC3E}">
        <p14:creationId xmlns:p14="http://schemas.microsoft.com/office/powerpoint/2010/main" val="2051136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67</a:t>
            </a:fld>
            <a:endParaRPr lang="en-US"/>
          </a:p>
        </p:txBody>
      </p:sp>
    </p:spTree>
    <p:extLst>
      <p:ext uri="{BB962C8B-B14F-4D97-AF65-F5344CB8AC3E}">
        <p14:creationId xmlns:p14="http://schemas.microsoft.com/office/powerpoint/2010/main" val="375156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7</a:t>
            </a:fld>
            <a:endParaRPr lang="en-US"/>
          </a:p>
        </p:txBody>
      </p:sp>
    </p:spTree>
    <p:extLst>
      <p:ext uri="{BB962C8B-B14F-4D97-AF65-F5344CB8AC3E}">
        <p14:creationId xmlns:p14="http://schemas.microsoft.com/office/powerpoint/2010/main" val="6802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8</a:t>
            </a:fld>
            <a:endParaRPr lang="en-US"/>
          </a:p>
        </p:txBody>
      </p:sp>
    </p:spTree>
    <p:extLst>
      <p:ext uri="{BB962C8B-B14F-4D97-AF65-F5344CB8AC3E}">
        <p14:creationId xmlns:p14="http://schemas.microsoft.com/office/powerpoint/2010/main" val="370188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9</a:t>
            </a:fld>
            <a:endParaRPr lang="en-US"/>
          </a:p>
        </p:txBody>
      </p:sp>
    </p:spTree>
    <p:extLst>
      <p:ext uri="{BB962C8B-B14F-4D97-AF65-F5344CB8AC3E}">
        <p14:creationId xmlns:p14="http://schemas.microsoft.com/office/powerpoint/2010/main" val="29798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8ACA43-D786-1449-9296-E6F1BFDE526A}" type="datetime1">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690091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77B09-B067-F64A-8E1E-04BCF4FFF770}" type="datetime1">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28000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49BF8-8F80-0741-9B6C-648F32C17CE2}" type="datetime1">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75882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274320"/>
            <a:ext cx="8595360" cy="641871"/>
          </a:xfrm>
        </p:spPr>
        <p:txBody>
          <a:bodyPr/>
          <a:lstStyle>
            <a:lvl1pPr>
              <a:defRPr sz="3600" b="1">
                <a:solidFill>
                  <a:schemeClr val="accent1"/>
                </a:solidFill>
                <a:latin typeface="Helvetica"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274320" y="1097279"/>
            <a:ext cx="8595360"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a:extLst>
              <a:ext uri="{FF2B5EF4-FFF2-40B4-BE49-F238E27FC236}">
                <a16:creationId xmlns:a16="http://schemas.microsoft.com/office/drawing/2014/main" id="{832B47E9-A8F7-A143-AEF0-C0E8065F33DD}"/>
              </a:ext>
            </a:extLst>
          </p:cNvPr>
          <p:cNvSpPr>
            <a:spLocks noGrp="1"/>
          </p:cNvSpPr>
          <p:nvPr>
            <p:ph type="dt" sz="half" idx="10"/>
          </p:nvPr>
        </p:nvSpPr>
        <p:spPr/>
        <p:txBody>
          <a:bodyPr/>
          <a:lstStyle/>
          <a:p>
            <a:fld id="{D2C634EE-8448-4B45-A4A2-E77D022E2FE4}" type="datetime1">
              <a:rPr lang="en-US" smtClean="0"/>
              <a:t>3/4/21</a:t>
            </a:fld>
            <a:endParaRPr lang="en-US"/>
          </a:p>
        </p:txBody>
      </p:sp>
      <p:sp>
        <p:nvSpPr>
          <p:cNvPr id="10" name="Footer Placeholder 9">
            <a:extLst>
              <a:ext uri="{FF2B5EF4-FFF2-40B4-BE49-F238E27FC236}">
                <a16:creationId xmlns:a16="http://schemas.microsoft.com/office/drawing/2014/main" id="{A681DAE3-A196-7B4F-844F-E49B64EBE16D}"/>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03E98D1F-6089-694D-90DA-5BEC9D74CA51}"/>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197814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AF99D-620C-C549-89E0-876328795BC7}" type="datetime1">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96829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07718-4191-5748-8FD4-C662175FC6FE}" type="datetime1">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44370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70E1F7-EC5E-E74C-BF8A-5977BC1B449A}" type="datetime1">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149305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19968-0F63-C54D-B95B-8BF95DD2EF88}" type="datetime1">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15583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191BB-C778-4C45-B5A7-176E72C4DC46}" type="datetime1">
              <a:rPr lang="en-US" smtClean="0"/>
              <a:t>3/4/21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4537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ACAE43-7895-BE4A-96AE-1388D8777B76}" type="datetime1">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407647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60CE41-ACE3-9049-B6EB-59156C393E0A}" type="datetime1">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46632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74321"/>
            <a:ext cx="859536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320" y="1097280"/>
            <a:ext cx="8595360" cy="5164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74320" y="6447098"/>
            <a:ext cx="2057400" cy="274377"/>
          </a:xfrm>
          <a:prstGeom prst="rect">
            <a:avLst/>
          </a:prstGeom>
        </p:spPr>
        <p:txBody>
          <a:bodyPr vert="horz" lIns="91440" tIns="45720" rIns="91440" bIns="45720" rtlCol="0" anchor="ctr"/>
          <a:lstStyle>
            <a:lvl1pPr algn="l">
              <a:defRPr sz="1200">
                <a:solidFill>
                  <a:schemeClr val="tx1">
                    <a:tint val="75000"/>
                  </a:schemeClr>
                </a:solidFill>
              </a:defRPr>
            </a:lvl1pPr>
          </a:lstStyle>
          <a:p>
            <a:fld id="{5CA83732-C771-234E-B3EA-031EBB4EFB5C}" type="datetime1">
              <a:rPr lang="en-US" smtClean="0"/>
              <a:t>3/4/21</a:t>
            </a:fld>
            <a:endParaRPr lang="en-US"/>
          </a:p>
        </p:txBody>
      </p:sp>
      <p:sp>
        <p:nvSpPr>
          <p:cNvPr id="5" name="Footer Placeholder 4"/>
          <p:cNvSpPr>
            <a:spLocks noGrp="1"/>
          </p:cNvSpPr>
          <p:nvPr>
            <p:ph type="ftr" sz="quarter" idx="3"/>
          </p:nvPr>
        </p:nvSpPr>
        <p:spPr>
          <a:xfrm>
            <a:off x="2468880" y="6444783"/>
            <a:ext cx="4206240" cy="27669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12280" y="6447098"/>
            <a:ext cx="2057400" cy="274378"/>
          </a:xfrm>
          <a:prstGeom prst="rect">
            <a:avLst/>
          </a:prstGeom>
        </p:spPr>
        <p:txBody>
          <a:bodyPr vert="horz" lIns="91440" tIns="45720" rIns="91440" bIns="45720" rtlCol="0" anchor="ctr"/>
          <a:lstStyle>
            <a:lvl1pPr algn="r">
              <a:defRPr sz="1200">
                <a:solidFill>
                  <a:schemeClr val="tx1">
                    <a:tint val="75000"/>
                  </a:schemeClr>
                </a:solidFill>
              </a:defRPr>
            </a:lvl1pPr>
          </a:lstStyle>
          <a:p>
            <a:fld id="{4F1611B7-9285-1F48-A026-12A07D3EB268}" type="slidenum">
              <a:rPr lang="en-US" smtClean="0"/>
              <a:t>‹#›</a:t>
            </a:fld>
            <a:endParaRPr lang="en-US"/>
          </a:p>
        </p:txBody>
      </p:sp>
    </p:spTree>
    <p:extLst>
      <p:ext uri="{BB962C8B-B14F-4D97-AF65-F5344CB8AC3E}">
        <p14:creationId xmlns:p14="http://schemas.microsoft.com/office/powerpoint/2010/main" val="35354619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tiff"/><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tiff"/><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7.tiff"/><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2.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21" Type="http://schemas.openxmlformats.org/officeDocument/2006/relationships/image" Target="../media/image83.pn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9.png"/><Relationship Id="rId50" Type="http://schemas.openxmlformats.org/officeDocument/2006/relationships/image" Target="../media/image111.png"/><Relationship Id="rId55" Type="http://schemas.openxmlformats.org/officeDocument/2006/relationships/image" Target="../media/image115.png"/><Relationship Id="rId7" Type="http://schemas.openxmlformats.org/officeDocument/2006/relationships/image" Target="../media/image67.png"/><Relationship Id="rId2" Type="http://schemas.openxmlformats.org/officeDocument/2006/relationships/notesSlide" Target="../notesSlides/notesSlide41.xml"/><Relationship Id="rId16" Type="http://schemas.openxmlformats.org/officeDocument/2006/relationships/image" Target="../media/image78.png"/><Relationship Id="rId29" Type="http://schemas.openxmlformats.org/officeDocument/2006/relationships/image" Target="../media/image91.png"/><Relationship Id="rId11" Type="http://schemas.openxmlformats.org/officeDocument/2006/relationships/image" Target="../media/image71.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3" Type="http://schemas.openxmlformats.org/officeDocument/2006/relationships/image" Target="../media/image114.png"/><Relationship Id="rId58" Type="http://schemas.openxmlformats.org/officeDocument/2006/relationships/image" Target="../media/image118.png"/><Relationship Id="rId5" Type="http://schemas.openxmlformats.org/officeDocument/2006/relationships/image" Target="../media/image65.png"/><Relationship Id="rId19" Type="http://schemas.openxmlformats.org/officeDocument/2006/relationships/image" Target="../media/image8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png"/><Relationship Id="rId43" Type="http://schemas.openxmlformats.org/officeDocument/2006/relationships/image" Target="../media/image105.png"/><Relationship Id="rId48" Type="http://schemas.openxmlformats.org/officeDocument/2006/relationships/image" Target="../media/image110.png"/><Relationship Id="rId56" Type="http://schemas.openxmlformats.org/officeDocument/2006/relationships/image" Target="../media/image116.png"/><Relationship Id="rId8" Type="http://schemas.openxmlformats.org/officeDocument/2006/relationships/image" Target="../media/image68.png"/><Relationship Id="rId51" Type="http://schemas.openxmlformats.org/officeDocument/2006/relationships/image" Target="../media/image112.png"/><Relationship Id="rId3" Type="http://schemas.openxmlformats.org/officeDocument/2006/relationships/image" Target="../media/image63.png"/><Relationship Id="rId12" Type="http://schemas.openxmlformats.org/officeDocument/2006/relationships/image" Target="../media/image72.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20" Type="http://schemas.openxmlformats.org/officeDocument/2006/relationships/image" Target="../media/image82.png"/><Relationship Id="rId41" Type="http://schemas.openxmlformats.org/officeDocument/2006/relationships/image" Target="../media/image103.png"/><Relationship Id="rId54"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73.png"/><Relationship Id="rId57" Type="http://schemas.openxmlformats.org/officeDocument/2006/relationships/image" Target="../media/image117.png"/><Relationship Id="rId10" Type="http://schemas.openxmlformats.org/officeDocument/2006/relationships/image" Target="../media/image70.pn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3.png"/></Relationships>
</file>

<file path=ppt/slides/_rels/slide43.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21" Type="http://schemas.openxmlformats.org/officeDocument/2006/relationships/image" Target="../media/image83.pn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9.png"/><Relationship Id="rId50" Type="http://schemas.openxmlformats.org/officeDocument/2006/relationships/image" Target="../media/image111.png"/><Relationship Id="rId55" Type="http://schemas.openxmlformats.org/officeDocument/2006/relationships/image" Target="../media/image115.png"/><Relationship Id="rId7" Type="http://schemas.openxmlformats.org/officeDocument/2006/relationships/image" Target="../media/image67.png"/><Relationship Id="rId2" Type="http://schemas.openxmlformats.org/officeDocument/2006/relationships/notesSlide" Target="../notesSlides/notesSlide42.xml"/><Relationship Id="rId16" Type="http://schemas.openxmlformats.org/officeDocument/2006/relationships/image" Target="../media/image78.png"/><Relationship Id="rId29" Type="http://schemas.openxmlformats.org/officeDocument/2006/relationships/image" Target="../media/image91.png"/><Relationship Id="rId11" Type="http://schemas.openxmlformats.org/officeDocument/2006/relationships/image" Target="../media/image71.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3" Type="http://schemas.openxmlformats.org/officeDocument/2006/relationships/image" Target="../media/image114.png"/><Relationship Id="rId58" Type="http://schemas.openxmlformats.org/officeDocument/2006/relationships/image" Target="../media/image118.png"/><Relationship Id="rId5" Type="http://schemas.openxmlformats.org/officeDocument/2006/relationships/image" Target="../media/image65.png"/><Relationship Id="rId19" Type="http://schemas.openxmlformats.org/officeDocument/2006/relationships/image" Target="../media/image8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png"/><Relationship Id="rId43" Type="http://schemas.openxmlformats.org/officeDocument/2006/relationships/image" Target="../media/image105.png"/><Relationship Id="rId48" Type="http://schemas.openxmlformats.org/officeDocument/2006/relationships/image" Target="../media/image110.png"/><Relationship Id="rId56" Type="http://schemas.openxmlformats.org/officeDocument/2006/relationships/image" Target="../media/image116.png"/><Relationship Id="rId8" Type="http://schemas.openxmlformats.org/officeDocument/2006/relationships/image" Target="../media/image68.png"/><Relationship Id="rId51" Type="http://schemas.openxmlformats.org/officeDocument/2006/relationships/image" Target="../media/image112.png"/><Relationship Id="rId3" Type="http://schemas.openxmlformats.org/officeDocument/2006/relationships/image" Target="../media/image63.png"/><Relationship Id="rId12" Type="http://schemas.openxmlformats.org/officeDocument/2006/relationships/image" Target="../media/image72.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20" Type="http://schemas.openxmlformats.org/officeDocument/2006/relationships/image" Target="../media/image82.png"/><Relationship Id="rId41" Type="http://schemas.openxmlformats.org/officeDocument/2006/relationships/image" Target="../media/image103.png"/><Relationship Id="rId54"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73.png"/><Relationship Id="rId57" Type="http://schemas.openxmlformats.org/officeDocument/2006/relationships/image" Target="../media/image117.png"/><Relationship Id="rId10" Type="http://schemas.openxmlformats.org/officeDocument/2006/relationships/image" Target="../media/image70.pn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3.png"/></Relationships>
</file>

<file path=ppt/slides/_rels/slide44.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79.png"/><Relationship Id="rId26" Type="http://schemas.openxmlformats.org/officeDocument/2006/relationships/image" Target="../media/image86.png"/><Relationship Id="rId39" Type="http://schemas.openxmlformats.org/officeDocument/2006/relationships/image" Target="../media/image136.png"/><Relationship Id="rId21" Type="http://schemas.openxmlformats.org/officeDocument/2006/relationships/image" Target="../media/image127.png"/><Relationship Id="rId34" Type="http://schemas.openxmlformats.org/officeDocument/2006/relationships/image" Target="../media/image93.png"/><Relationship Id="rId42" Type="http://schemas.openxmlformats.org/officeDocument/2006/relationships/image" Target="../media/image139.png"/><Relationship Id="rId47" Type="http://schemas.openxmlformats.org/officeDocument/2006/relationships/image" Target="../media/image104.png"/><Relationship Id="rId50" Type="http://schemas.openxmlformats.org/officeDocument/2006/relationships/image" Target="../media/image143.png"/><Relationship Id="rId7" Type="http://schemas.openxmlformats.org/officeDocument/2006/relationships/image" Target="../media/image67.png"/><Relationship Id="rId2" Type="http://schemas.openxmlformats.org/officeDocument/2006/relationships/notesSlide" Target="../notesSlides/notesSlide43.xml"/><Relationship Id="rId16" Type="http://schemas.openxmlformats.org/officeDocument/2006/relationships/image" Target="../media/image77.png"/><Relationship Id="rId29" Type="http://schemas.openxmlformats.org/officeDocument/2006/relationships/image" Target="../media/image131.png"/><Relationship Id="rId11" Type="http://schemas.openxmlformats.org/officeDocument/2006/relationships/image" Target="../media/image122.png"/><Relationship Id="rId24" Type="http://schemas.openxmlformats.org/officeDocument/2006/relationships/image" Target="../media/image84.png"/><Relationship Id="rId32" Type="http://schemas.openxmlformats.org/officeDocument/2006/relationships/image" Target="../media/image134.png"/><Relationship Id="rId37" Type="http://schemas.openxmlformats.org/officeDocument/2006/relationships/image" Target="../media/image96.png"/><Relationship Id="rId40" Type="http://schemas.openxmlformats.org/officeDocument/2006/relationships/image" Target="../media/image137.png"/><Relationship Id="rId45" Type="http://schemas.openxmlformats.org/officeDocument/2006/relationships/image" Target="../media/image88.png"/><Relationship Id="rId53" Type="http://schemas.openxmlformats.org/officeDocument/2006/relationships/image" Target="../media/image146.png"/><Relationship Id="rId5" Type="http://schemas.openxmlformats.org/officeDocument/2006/relationships/image" Target="../media/image65.png"/><Relationship Id="rId10" Type="http://schemas.openxmlformats.org/officeDocument/2006/relationships/image" Target="../media/image121.png"/><Relationship Id="rId19" Type="http://schemas.openxmlformats.org/officeDocument/2006/relationships/image" Target="../media/image125.png"/><Relationship Id="rId31" Type="http://schemas.openxmlformats.org/officeDocument/2006/relationships/image" Target="../media/image133.png"/><Relationship Id="rId44" Type="http://schemas.openxmlformats.org/officeDocument/2006/relationships/image" Target="../media/image141.png"/><Relationship Id="rId52" Type="http://schemas.openxmlformats.org/officeDocument/2006/relationships/image" Target="../media/image145.png"/><Relationship Id="rId4" Type="http://schemas.openxmlformats.org/officeDocument/2006/relationships/image" Target="../media/image64.png"/><Relationship Id="rId9" Type="http://schemas.openxmlformats.org/officeDocument/2006/relationships/image" Target="../media/image120.png"/><Relationship Id="rId14" Type="http://schemas.openxmlformats.org/officeDocument/2006/relationships/image" Target="../media/image75.png"/><Relationship Id="rId22" Type="http://schemas.openxmlformats.org/officeDocument/2006/relationships/image" Target="../media/image128.png"/><Relationship Id="rId27" Type="http://schemas.openxmlformats.org/officeDocument/2006/relationships/image" Target="../media/image87.png"/><Relationship Id="rId30" Type="http://schemas.openxmlformats.org/officeDocument/2006/relationships/image" Target="../media/image132.png"/><Relationship Id="rId35" Type="http://schemas.openxmlformats.org/officeDocument/2006/relationships/image" Target="../media/image94.png"/><Relationship Id="rId43" Type="http://schemas.openxmlformats.org/officeDocument/2006/relationships/image" Target="../media/image140.png"/><Relationship Id="rId48" Type="http://schemas.openxmlformats.org/officeDocument/2006/relationships/image" Target="../media/image105.png"/><Relationship Id="rId8" Type="http://schemas.openxmlformats.org/officeDocument/2006/relationships/image" Target="../media/image119.png"/><Relationship Id="rId51" Type="http://schemas.openxmlformats.org/officeDocument/2006/relationships/image" Target="../media/image144.png"/><Relationship Id="rId3" Type="http://schemas.openxmlformats.org/officeDocument/2006/relationships/image" Target="../media/image63.png"/><Relationship Id="rId12" Type="http://schemas.openxmlformats.org/officeDocument/2006/relationships/image" Target="../media/image123.png"/><Relationship Id="rId17" Type="http://schemas.openxmlformats.org/officeDocument/2006/relationships/image" Target="../media/image78.png"/><Relationship Id="rId25" Type="http://schemas.openxmlformats.org/officeDocument/2006/relationships/image" Target="../media/image85.png"/><Relationship Id="rId33" Type="http://schemas.openxmlformats.org/officeDocument/2006/relationships/image" Target="../media/image135.png"/><Relationship Id="rId38" Type="http://schemas.openxmlformats.org/officeDocument/2006/relationships/image" Target="../media/image97.png"/><Relationship Id="rId46" Type="http://schemas.openxmlformats.org/officeDocument/2006/relationships/image" Target="../media/image103.png"/><Relationship Id="rId20" Type="http://schemas.openxmlformats.org/officeDocument/2006/relationships/image" Target="../media/image126.png"/><Relationship Id="rId41" Type="http://schemas.openxmlformats.org/officeDocument/2006/relationships/image" Target="../media/image138.png"/><Relationship Id="rId54"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29.png"/><Relationship Id="rId28" Type="http://schemas.openxmlformats.org/officeDocument/2006/relationships/image" Target="../media/image130.png"/><Relationship Id="rId36" Type="http://schemas.openxmlformats.org/officeDocument/2006/relationships/image" Target="../media/image95.png"/><Relationship Id="rId49" Type="http://schemas.openxmlformats.org/officeDocument/2006/relationships/image" Target="../media/image142.png"/></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9.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0.png"/><Relationship Id="rId19"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FD88-5262-D64E-8B64-659422185425}"/>
              </a:ext>
            </a:extLst>
          </p:cNvPr>
          <p:cNvSpPr>
            <a:spLocks noGrp="1"/>
          </p:cNvSpPr>
          <p:nvPr>
            <p:ph type="title"/>
          </p:nvPr>
        </p:nvSpPr>
        <p:spPr/>
        <p:txBody>
          <a:bodyPr>
            <a:normAutofit/>
          </a:bodyPr>
          <a:lstStyle/>
          <a:p>
            <a:r>
              <a:rPr lang="en-US" dirty="0"/>
              <a:t>Hypothesis Testing</a:t>
            </a:r>
          </a:p>
        </p:txBody>
      </p:sp>
      <p:sp>
        <p:nvSpPr>
          <p:cNvPr id="3" name="Text Placeholder 2">
            <a:extLst>
              <a:ext uri="{FF2B5EF4-FFF2-40B4-BE49-F238E27FC236}">
                <a16:creationId xmlns:a16="http://schemas.microsoft.com/office/drawing/2014/main" id="{5BD1A9BB-C87C-814C-A58B-B72A9320A04A}"/>
              </a:ext>
            </a:extLst>
          </p:cNvPr>
          <p:cNvSpPr>
            <a:spLocks noGrp="1"/>
          </p:cNvSpPr>
          <p:nvPr>
            <p:ph type="body" idx="1"/>
          </p:nvPr>
        </p:nvSpPr>
        <p:spPr/>
        <p:txBody>
          <a:bodyPr/>
          <a:lstStyle/>
          <a:p>
            <a:r>
              <a:rPr lang="en-US" dirty="0"/>
              <a:t>Programming and Data Analysis for Modern Neuroscience</a:t>
            </a:r>
          </a:p>
          <a:p>
            <a:r>
              <a:rPr lang="en-US" dirty="0"/>
              <a:t>Spring 2021</a:t>
            </a:r>
          </a:p>
        </p:txBody>
      </p:sp>
      <p:sp>
        <p:nvSpPr>
          <p:cNvPr id="4" name="Slide Number Placeholder 3">
            <a:extLst>
              <a:ext uri="{FF2B5EF4-FFF2-40B4-BE49-F238E27FC236}">
                <a16:creationId xmlns:a16="http://schemas.microsoft.com/office/drawing/2014/main" id="{D98FD18D-7EBF-2846-990B-FB27FF853206}"/>
              </a:ext>
            </a:extLst>
          </p:cNvPr>
          <p:cNvSpPr>
            <a:spLocks noGrp="1"/>
          </p:cNvSpPr>
          <p:nvPr>
            <p:ph type="sldNum" sz="quarter" idx="12"/>
          </p:nvPr>
        </p:nvSpPr>
        <p:spPr/>
        <p:txBody>
          <a:bodyPr/>
          <a:lstStyle/>
          <a:p>
            <a:fld id="{4F1611B7-9285-1F48-A026-12A07D3EB268}" type="slidenum">
              <a:rPr lang="en-US" smtClean="0"/>
              <a:t>0</a:t>
            </a:fld>
            <a:endParaRPr lang="en-US"/>
          </a:p>
        </p:txBody>
      </p:sp>
    </p:spTree>
    <p:extLst>
      <p:ext uri="{BB962C8B-B14F-4D97-AF65-F5344CB8AC3E}">
        <p14:creationId xmlns:p14="http://schemas.microsoft.com/office/powerpoint/2010/main" val="2798478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288020"/>
            <a:ext cx="8595360" cy="641871"/>
          </a:xfrm>
        </p:spPr>
        <p:txBody>
          <a:bodyPr>
            <a:normAutofit fontScale="90000"/>
          </a:bodyPr>
          <a:lstStyle/>
          <a:p>
            <a:r>
              <a:rPr lang="en-US" dirty="0"/>
              <a:t>Normal-</a:t>
            </a:r>
            <a:r>
              <a:rPr lang="en-US" dirty="0" err="1"/>
              <a:t>ish</a:t>
            </a:r>
            <a:r>
              <a:rPr lang="en-US" dirty="0"/>
              <a:t> distributions are everywhere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9</a:t>
            </a:fld>
            <a:endParaRPr lang="en-US"/>
          </a:p>
        </p:txBody>
      </p:sp>
      <p:sp>
        <p:nvSpPr>
          <p:cNvPr id="5" name="TextBox 4">
            <a:extLst>
              <a:ext uri="{FF2B5EF4-FFF2-40B4-BE49-F238E27FC236}">
                <a16:creationId xmlns:a16="http://schemas.microsoft.com/office/drawing/2014/main" id="{D5C94D32-9CFD-094B-80BF-36C668AB6B3F}"/>
              </a:ext>
            </a:extLst>
          </p:cNvPr>
          <p:cNvSpPr txBox="1"/>
          <p:nvPr/>
        </p:nvSpPr>
        <p:spPr>
          <a:xfrm>
            <a:off x="1302088" y="2090172"/>
            <a:ext cx="6539821" cy="2677656"/>
          </a:xfrm>
          <a:prstGeom prst="rect">
            <a:avLst/>
          </a:prstGeom>
          <a:noFill/>
        </p:spPr>
        <p:txBody>
          <a:bodyPr wrap="square" rtlCol="0">
            <a:spAutoFit/>
          </a:bodyPr>
          <a:lstStyle/>
          <a:p>
            <a:r>
              <a:rPr lang="en-US" sz="2400" dirty="0"/>
              <a:t>Consider a complicated biological processes where the parameter that you measure results from the average of multiple underlying processes.</a:t>
            </a:r>
          </a:p>
          <a:p>
            <a:endParaRPr lang="en-US" sz="2400" dirty="0"/>
          </a:p>
          <a:p>
            <a:r>
              <a:rPr lang="en-US" sz="2400" dirty="0"/>
              <a:t>By the central limit theorem, we might expect our measurements to have a normal distribution even if the underlying processes do not.</a:t>
            </a:r>
          </a:p>
        </p:txBody>
      </p:sp>
    </p:spTree>
    <p:extLst>
      <p:ext uri="{BB962C8B-B14F-4D97-AF65-F5344CB8AC3E}">
        <p14:creationId xmlns:p14="http://schemas.microsoft.com/office/powerpoint/2010/main" val="389322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10</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14C75A6D-2CBB-B24D-A575-ABDAEFA0C73E}"/>
              </a:ext>
            </a:extLst>
          </p:cNvPr>
          <p:cNvCxnSpPr>
            <a:cxnSpLocks/>
          </p:cNvCxnSpPr>
          <p:nvPr/>
        </p:nvCxnSpPr>
        <p:spPr>
          <a:xfrm flipV="1">
            <a:off x="418281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65E32-2154-0C48-A166-52B29DBC2A8E}"/>
                  </a:ext>
                </a:extLst>
              </p:cNvPr>
              <p:cNvSpPr txBox="1"/>
              <p:nvPr/>
            </p:nvSpPr>
            <p:spPr>
              <a:xfrm>
                <a:off x="3998820" y="5397441"/>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3998820" y="5397441"/>
                <a:ext cx="367985" cy="369332"/>
              </a:xfrm>
              <a:prstGeom prst="rect">
                <a:avLst/>
              </a:prstGeom>
              <a:blipFill>
                <a:blip r:embed="rId7"/>
                <a:stretch>
                  <a:fillRect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AB51AC30-011B-294D-BD00-F4D0814A3E85}"/>
              </a:ext>
            </a:extLst>
          </p:cNvPr>
          <p:cNvSpPr/>
          <p:nvPr/>
        </p:nvSpPr>
        <p:spPr>
          <a:xfrm>
            <a:off x="2444615" y="3015787"/>
            <a:ext cx="4041422" cy="1776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44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11</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14C75A6D-2CBB-B24D-A575-ABDAEFA0C73E}"/>
              </a:ext>
            </a:extLst>
          </p:cNvPr>
          <p:cNvCxnSpPr>
            <a:cxnSpLocks/>
          </p:cNvCxnSpPr>
          <p:nvPr/>
        </p:nvCxnSpPr>
        <p:spPr>
          <a:xfrm flipV="1">
            <a:off x="418281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7"/>
                <a:stretch>
                  <a:fillRect t="-1020" r="-490" b="-6122"/>
                </a:stretch>
              </a:blipFill>
              <a:ln w="38100">
                <a:solidFill>
                  <a:schemeClr val="accent1"/>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AB51AC30-011B-294D-BD00-F4D0814A3E85}"/>
              </a:ext>
            </a:extLst>
          </p:cNvPr>
          <p:cNvSpPr/>
          <p:nvPr/>
        </p:nvSpPr>
        <p:spPr>
          <a:xfrm>
            <a:off x="2444615" y="3015787"/>
            <a:ext cx="4041422" cy="1776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B65FE72-C5A7-9146-B1DE-CC471C692183}"/>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40" name="TextBox 39">
                <a:extLst>
                  <a:ext uri="{FF2B5EF4-FFF2-40B4-BE49-F238E27FC236}">
                    <a16:creationId xmlns:a16="http://schemas.microsoft.com/office/drawing/2014/main" id="{9B65FE72-C5A7-9146-B1DE-CC471C692183}"/>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8"/>
                <a:stretch>
                  <a:fillRect b="-6897"/>
                </a:stretch>
              </a:blipFill>
            </p:spPr>
            <p:txBody>
              <a:bodyPr/>
              <a:lstStyle/>
              <a:p>
                <a:r>
                  <a:rPr lang="en-US">
                    <a:noFill/>
                  </a:rPr>
                  <a:t> </a:t>
                </a:r>
              </a:p>
            </p:txBody>
          </p:sp>
        </mc:Fallback>
      </mc:AlternateContent>
    </p:spTree>
    <p:extLst>
      <p:ext uri="{BB962C8B-B14F-4D97-AF65-F5344CB8AC3E}">
        <p14:creationId xmlns:p14="http://schemas.microsoft.com/office/powerpoint/2010/main" val="154150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12</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E39B1-5B96-7241-8681-2DC0C8C6CB5C}"/>
              </a:ext>
            </a:extLst>
          </p:cNvPr>
          <p:cNvCxnSpPr>
            <a:cxnSpLocks/>
          </p:cNvCxnSpPr>
          <p:nvPr/>
        </p:nvCxnSpPr>
        <p:spPr>
          <a:xfrm flipV="1">
            <a:off x="428133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66F614-6788-7241-A1E2-0A4783958D2D}"/>
              </a:ext>
            </a:extLst>
          </p:cNvPr>
          <p:cNvCxnSpPr>
            <a:cxnSpLocks/>
          </p:cNvCxnSpPr>
          <p:nvPr/>
        </p:nvCxnSpPr>
        <p:spPr>
          <a:xfrm flipV="1">
            <a:off x="4548075"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EE77561-CEAD-5C45-88D1-5F18FC3A7F12}"/>
              </a:ext>
            </a:extLst>
          </p:cNvPr>
          <p:cNvCxnSpPr>
            <a:cxnSpLocks/>
          </p:cNvCxnSpPr>
          <p:nvPr/>
        </p:nvCxnSpPr>
        <p:spPr>
          <a:xfrm flipV="1">
            <a:off x="4900171"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8ECA8E-3E5E-D44D-BE01-A3F8FB665AD0}"/>
              </a:ext>
            </a:extLst>
          </p:cNvPr>
          <p:cNvCxnSpPr>
            <a:cxnSpLocks/>
          </p:cNvCxnSpPr>
          <p:nvPr/>
        </p:nvCxnSpPr>
        <p:spPr>
          <a:xfrm flipV="1">
            <a:off x="4776647"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4CABD7-C075-5548-B29C-C26A3F42A7C3}"/>
              </a:ext>
            </a:extLst>
          </p:cNvPr>
          <p:cNvCxnSpPr>
            <a:cxnSpLocks/>
          </p:cNvCxnSpPr>
          <p:nvPr/>
        </p:nvCxnSpPr>
        <p:spPr>
          <a:xfrm flipV="1">
            <a:off x="4088220"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1AAEDF-766C-8C4D-9EFD-20F6AEA954B6}"/>
              </a:ext>
            </a:extLst>
          </p:cNvPr>
          <p:cNvCxnSpPr>
            <a:cxnSpLocks/>
          </p:cNvCxnSpPr>
          <p:nvPr/>
        </p:nvCxnSpPr>
        <p:spPr>
          <a:xfrm flipV="1">
            <a:off x="518338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A0B153-CE99-A54B-AF2C-62A451CE34D1}"/>
              </a:ext>
            </a:extLst>
          </p:cNvPr>
          <p:cNvCxnSpPr>
            <a:cxnSpLocks/>
          </p:cNvCxnSpPr>
          <p:nvPr/>
        </p:nvCxnSpPr>
        <p:spPr>
          <a:xfrm flipV="1">
            <a:off x="3549331"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C75A6D-2CBB-B24D-A575-ABDAEFA0C73E}"/>
              </a:ext>
            </a:extLst>
          </p:cNvPr>
          <p:cNvCxnSpPr>
            <a:cxnSpLocks/>
          </p:cNvCxnSpPr>
          <p:nvPr/>
        </p:nvCxnSpPr>
        <p:spPr>
          <a:xfrm flipV="1">
            <a:off x="418281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CD415F-880D-2D45-9BB1-0051F78AD8B2}"/>
              </a:ext>
            </a:extLst>
          </p:cNvPr>
          <p:cNvCxnSpPr>
            <a:cxnSpLocks/>
          </p:cNvCxnSpPr>
          <p:nvPr/>
        </p:nvCxnSpPr>
        <p:spPr>
          <a:xfrm flipV="1">
            <a:off x="390954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D2F44C-6E9E-5442-A31E-E2667CA3AA68}"/>
              </a:ext>
            </a:extLst>
          </p:cNvPr>
          <p:cNvCxnSpPr>
            <a:cxnSpLocks/>
          </p:cNvCxnSpPr>
          <p:nvPr/>
        </p:nvCxnSpPr>
        <p:spPr>
          <a:xfrm flipV="1">
            <a:off x="443723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0E3EA60-91E1-5D44-8737-E91F1895B6D8}"/>
              </a:ext>
            </a:extLst>
          </p:cNvPr>
          <p:cNvCxnSpPr>
            <a:cxnSpLocks/>
          </p:cNvCxnSpPr>
          <p:nvPr/>
        </p:nvCxnSpPr>
        <p:spPr>
          <a:xfrm flipV="1">
            <a:off x="575936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280B89-108C-2D4F-9811-947BC437C8CA}"/>
              </a:ext>
            </a:extLst>
          </p:cNvPr>
          <p:cNvCxnSpPr>
            <a:cxnSpLocks/>
          </p:cNvCxnSpPr>
          <p:nvPr/>
        </p:nvCxnSpPr>
        <p:spPr>
          <a:xfrm flipV="1">
            <a:off x="272187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6018F1-42ED-C74D-8369-5848794A38CC}"/>
              </a:ext>
            </a:extLst>
          </p:cNvPr>
          <p:cNvCxnSpPr>
            <a:cxnSpLocks/>
          </p:cNvCxnSpPr>
          <p:nvPr/>
        </p:nvCxnSpPr>
        <p:spPr>
          <a:xfrm flipV="1">
            <a:off x="6373340"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7"/>
                <a:stretch>
                  <a:fillRect t="-1020" r="-490" b="-6122"/>
                </a:stretch>
              </a:blipFill>
              <a:ln w="38100">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459A52E8-8E0F-A54C-9962-C36CD41AEA44}"/>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40" name="TextBox 39">
                <a:extLst>
                  <a:ext uri="{FF2B5EF4-FFF2-40B4-BE49-F238E27FC236}">
                    <a16:creationId xmlns:a16="http://schemas.microsoft.com/office/drawing/2014/main" id="{459A52E8-8E0F-A54C-9962-C36CD41AEA44}"/>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8"/>
                <a:stretch>
                  <a:fillRect b="-6897"/>
                </a:stretch>
              </a:blipFill>
            </p:spPr>
            <p:txBody>
              <a:bodyPr/>
              <a:lstStyle/>
              <a:p>
                <a:r>
                  <a:rPr lang="en-US">
                    <a:noFill/>
                  </a:rPr>
                  <a:t> </a:t>
                </a:r>
              </a:p>
            </p:txBody>
          </p:sp>
        </mc:Fallback>
      </mc:AlternateContent>
    </p:spTree>
    <p:extLst>
      <p:ext uri="{BB962C8B-B14F-4D97-AF65-F5344CB8AC3E}">
        <p14:creationId xmlns:p14="http://schemas.microsoft.com/office/powerpoint/2010/main" val="326665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13</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9"/>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4099689"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2416624"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p:sp>
        <p:nvSpPr>
          <p:cNvPr id="48" name="Down Arrow 47">
            <a:extLst>
              <a:ext uri="{FF2B5EF4-FFF2-40B4-BE49-F238E27FC236}">
                <a16:creationId xmlns:a16="http://schemas.microsoft.com/office/drawing/2014/main" id="{BB0B93EF-5674-174B-B9C2-C713B14FEA67}"/>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5F9EC37-C4BB-6540-83BE-E1EB1470156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xmlns="">
          <p:sp>
            <p:nvSpPr>
              <p:cNvPr id="49" name="TextBox 48">
                <a:extLst>
                  <a:ext uri="{FF2B5EF4-FFF2-40B4-BE49-F238E27FC236}">
                    <a16:creationId xmlns:a16="http://schemas.microsoft.com/office/drawing/2014/main" id="{25F9EC37-C4BB-6540-83BE-E1EB1470156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10"/>
                <a:stretch>
                  <a:fillRect t="-1010" r="-2193" b="-5051"/>
                </a:stretch>
              </a:blipFill>
              <a:ln w="3810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228910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14</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9"/>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6359391"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4676326"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p:sp>
        <p:nvSpPr>
          <p:cNvPr id="22" name="Down Arrow 21">
            <a:extLst>
              <a:ext uri="{FF2B5EF4-FFF2-40B4-BE49-F238E27FC236}">
                <a16:creationId xmlns:a16="http://schemas.microsoft.com/office/drawing/2014/main" id="{404A7B07-1620-1341-8D4D-31667CA8763C}"/>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CCA31A7-8C6D-7747-99CD-0A2DA4A7752C}"/>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xmlns="">
          <p:sp>
            <p:nvSpPr>
              <p:cNvPr id="23" name="TextBox 22">
                <a:extLst>
                  <a:ext uri="{FF2B5EF4-FFF2-40B4-BE49-F238E27FC236}">
                    <a16:creationId xmlns:a16="http://schemas.microsoft.com/office/drawing/2014/main" id="{3CCA31A7-8C6D-7747-99CD-0A2DA4A7752C}"/>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10"/>
                <a:stretch>
                  <a:fillRect t="-1010" r="-2193" b="-5051"/>
                </a:stretch>
              </a:blipFill>
              <a:ln w="3810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225445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15</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Down Arrow 38">
            <a:extLst>
              <a:ext uri="{FF2B5EF4-FFF2-40B4-BE49-F238E27FC236}">
                <a16:creationId xmlns:a16="http://schemas.microsoft.com/office/drawing/2014/main" id="{A8EF3177-AFA0-7E49-9DEC-A3006A509EB1}"/>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282B4FF-8397-894B-8D06-1AC686243AA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xmlns="">
          <p:sp>
            <p:nvSpPr>
              <p:cNvPr id="40" name="TextBox 39">
                <a:extLst>
                  <a:ext uri="{FF2B5EF4-FFF2-40B4-BE49-F238E27FC236}">
                    <a16:creationId xmlns:a16="http://schemas.microsoft.com/office/drawing/2014/main" id="{5282B4FF-8397-894B-8D06-1AC686243AA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9"/>
                <a:stretch>
                  <a:fillRect t="-1010" r="-2193" b="-5051"/>
                </a:stretch>
              </a:blipFill>
              <a:ln w="38100">
                <a:solidFill>
                  <a:schemeClr val="accent2"/>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10"/>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3496448"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1813383"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p:spTree>
    <p:extLst>
      <p:ext uri="{BB962C8B-B14F-4D97-AF65-F5344CB8AC3E}">
        <p14:creationId xmlns:p14="http://schemas.microsoft.com/office/powerpoint/2010/main" val="258692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16</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Down Arrow 38">
            <a:extLst>
              <a:ext uri="{FF2B5EF4-FFF2-40B4-BE49-F238E27FC236}">
                <a16:creationId xmlns:a16="http://schemas.microsoft.com/office/drawing/2014/main" id="{A8EF3177-AFA0-7E49-9DEC-A3006A509EB1}"/>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282B4FF-8397-894B-8D06-1AC686243AA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xmlns="">
          <p:sp>
            <p:nvSpPr>
              <p:cNvPr id="40" name="TextBox 39">
                <a:extLst>
                  <a:ext uri="{FF2B5EF4-FFF2-40B4-BE49-F238E27FC236}">
                    <a16:creationId xmlns:a16="http://schemas.microsoft.com/office/drawing/2014/main" id="{5282B4FF-8397-894B-8D06-1AC686243AA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9"/>
                <a:stretch>
                  <a:fillRect t="-1010" r="-2193" b="-5051"/>
                </a:stretch>
              </a:blipFill>
              <a:ln w="38100">
                <a:solidFill>
                  <a:schemeClr val="accent2"/>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10"/>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3496448"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1813383"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E47BCA4-26F4-AF4C-B8D7-3EB476A2A836}"/>
                  </a:ext>
                </a:extLst>
              </p:cNvPr>
              <p:cNvSpPr txBox="1"/>
              <p:nvPr/>
            </p:nvSpPr>
            <p:spPr>
              <a:xfrm>
                <a:off x="1212719" y="2474115"/>
                <a:ext cx="6645468" cy="2264226"/>
              </a:xfrm>
              <a:prstGeom prst="rect">
                <a:avLst/>
              </a:prstGeom>
              <a:solidFill>
                <a:schemeClr val="bg1"/>
              </a:solidFill>
              <a:ln w="38100">
                <a:solidFill>
                  <a:schemeClr val="tx1"/>
                </a:solidFill>
              </a:ln>
            </p:spPr>
            <p:txBody>
              <a:bodyPr wrap="square" lIns="45720" tIns="182880" rIns="45720" bIns="27432" rtlCol="0">
                <a:normAutofit/>
              </a:bodyPr>
              <a:lstStyle/>
              <a:p>
                <a:pPr algn="ctr"/>
                <a:r>
                  <a:rPr lang="en-US" sz="2400" b="1" dirty="0">
                    <a:solidFill>
                      <a:srgbClr val="C00000"/>
                    </a:solidFill>
                  </a:rPr>
                  <a:t>Null Hypothesis H</a:t>
                </a:r>
                <a:r>
                  <a:rPr lang="en-US" sz="2400" b="1" baseline="-25000" dirty="0">
                    <a:solidFill>
                      <a:srgbClr val="C00000"/>
                    </a:solidFill>
                  </a:rPr>
                  <a:t>0</a:t>
                </a:r>
                <a:r>
                  <a:rPr lang="en-US" sz="2400" b="1" dirty="0">
                    <a:solidFill>
                      <a:srgbClr val="C00000"/>
                    </a:solidFill>
                  </a:rPr>
                  <a:t>: </a:t>
                </a:r>
              </a:p>
              <a:p>
                <a:pPr algn="ctr"/>
                <a:r>
                  <a:rPr lang="en-US" sz="2400" dirty="0"/>
                  <a:t>Drug has no effect on mean recall </a:t>
                </a:r>
                <a:r>
                  <a:rPr lang="en-US" sz="2400" dirty="0">
                    <a:sym typeface="Wingdings" pitchFamily="2" charset="2"/>
                  </a:rPr>
                  <a:t>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sym typeface="Wingdings" pitchFamily="2" charset="2"/>
                      </a:rPr>
                      <m:t>𝜇</m:t>
                    </m:r>
                    <m:r>
                      <a:rPr lang="en-US" sz="2400" i="1">
                        <a:latin typeface="Cambria Math" panose="02040503050406030204" pitchFamily="18" charset="0"/>
                        <a:ea typeface="Cambria Math" panose="02040503050406030204" pitchFamily="18" charset="0"/>
                        <a:sym typeface="Wingdings" pitchFamily="2" charset="2"/>
                      </a:rPr>
                      <m:t>=</m:t>
                    </m:r>
                    <m:r>
                      <a:rPr lang="en-US" sz="2400" i="1">
                        <a:solidFill>
                          <a:schemeClr val="accent2"/>
                        </a:solidFill>
                        <a:latin typeface="Cambria Math" panose="02040503050406030204" pitchFamily="18" charset="0"/>
                        <a:ea typeface="Cambria Math" panose="02040503050406030204" pitchFamily="18" charset="0"/>
                        <a:sym typeface="Wingdings" pitchFamily="2" charset="2"/>
                      </a:rPr>
                      <m:t>𝜇</m:t>
                    </m:r>
                  </m:oMath>
                </a14:m>
                <a:endParaRPr lang="en-US" sz="2400" dirty="0">
                  <a:solidFill>
                    <a:schemeClr val="accent2"/>
                  </a:solidFill>
                </a:endParaRPr>
              </a:p>
              <a:p>
                <a:pPr algn="ctr"/>
                <a:endParaRPr lang="en-US" sz="2400" dirty="0"/>
              </a:p>
              <a:p>
                <a:pPr algn="ctr"/>
                <a:r>
                  <a:rPr lang="en-US" sz="2400" b="1" dirty="0">
                    <a:solidFill>
                      <a:srgbClr val="C00000"/>
                    </a:solidFill>
                  </a:rPr>
                  <a:t>Alternative Hypothesis H</a:t>
                </a:r>
                <a:r>
                  <a:rPr lang="en-US" sz="2400" b="1" baseline="-25000" dirty="0">
                    <a:solidFill>
                      <a:srgbClr val="C00000"/>
                    </a:solidFill>
                  </a:rPr>
                  <a:t>a</a:t>
                </a:r>
                <a:r>
                  <a:rPr lang="en-US" sz="2400" b="1" dirty="0">
                    <a:solidFill>
                      <a:srgbClr val="C00000"/>
                    </a:solidFill>
                  </a:rPr>
                  <a:t>: </a:t>
                </a:r>
              </a:p>
              <a:p>
                <a:pPr algn="ctr"/>
                <a:r>
                  <a:rPr lang="en-US" sz="2400" dirty="0"/>
                  <a:t>Drug does affect mean recall </a:t>
                </a:r>
                <a:r>
                  <a:rPr lang="en-US" sz="2400" dirty="0">
                    <a:sym typeface="Wingdings" pitchFamily="2" charset="2"/>
                  </a:rPr>
                  <a:t>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sym typeface="Wingdings" pitchFamily="2" charset="2"/>
                      </a:rPr>
                      <m:t>𝜇</m:t>
                    </m:r>
                    <m:r>
                      <a:rPr lang="en-US" sz="2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2400" i="1">
                        <a:solidFill>
                          <a:schemeClr val="accent2"/>
                        </a:solidFill>
                        <a:latin typeface="Cambria Math" panose="02040503050406030204" pitchFamily="18" charset="0"/>
                        <a:ea typeface="Cambria Math" panose="02040503050406030204" pitchFamily="18" charset="0"/>
                        <a:sym typeface="Wingdings" pitchFamily="2" charset="2"/>
                      </a:rPr>
                      <m:t>𝜇</m:t>
                    </m:r>
                  </m:oMath>
                </a14:m>
                <a:endParaRPr lang="en-US" sz="2400" dirty="0"/>
              </a:p>
              <a:p>
                <a:pPr algn="ctr"/>
                <a:endParaRPr lang="en-US" sz="2400" dirty="0"/>
              </a:p>
            </p:txBody>
          </p:sp>
        </mc:Choice>
        <mc:Fallback xmlns="">
          <p:sp>
            <p:nvSpPr>
              <p:cNvPr id="22" name="TextBox 21">
                <a:extLst>
                  <a:ext uri="{FF2B5EF4-FFF2-40B4-BE49-F238E27FC236}">
                    <a16:creationId xmlns:a16="http://schemas.microsoft.com/office/drawing/2014/main" id="{AE47BCA4-26F4-AF4C-B8D7-3EB476A2A836}"/>
                  </a:ext>
                </a:extLst>
              </p:cNvPr>
              <p:cNvSpPr txBox="1">
                <a:spLocks noRot="1" noChangeAspect="1" noMove="1" noResize="1" noEditPoints="1" noAdjustHandles="1" noChangeArrowheads="1" noChangeShapeType="1" noTextEdit="1"/>
              </p:cNvSpPr>
              <p:nvPr/>
            </p:nvSpPr>
            <p:spPr>
              <a:xfrm>
                <a:off x="1212719" y="2474115"/>
                <a:ext cx="6645468" cy="2264226"/>
              </a:xfrm>
              <a:prstGeom prst="rect">
                <a:avLst/>
              </a:prstGeom>
              <a:blipFill>
                <a:blip r:embed="rId11"/>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7652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17</a:t>
            </a:fld>
            <a:endParaRPr lang="en-US"/>
          </a:p>
        </p:txBody>
      </p:sp>
      <p:pic>
        <p:nvPicPr>
          <p:cNvPr id="23" name="Picture 22">
            <a:extLst>
              <a:ext uri="{FF2B5EF4-FFF2-40B4-BE49-F238E27FC236}">
                <a16:creationId xmlns:a16="http://schemas.microsoft.com/office/drawing/2014/main" id="{6AFFFB9C-F198-B240-AB4D-B16F0518F475}"/>
              </a:ext>
            </a:extLst>
          </p:cNvPr>
          <p:cNvPicPr>
            <a:picLocks noChangeAspect="1"/>
          </p:cNvPicPr>
          <p:nvPr/>
        </p:nvPicPr>
        <p:blipFill>
          <a:blip r:embed="rId3"/>
          <a:stretch>
            <a:fillRect/>
          </a:stretch>
        </p:blipFill>
        <p:spPr>
          <a:xfrm>
            <a:off x="457200" y="850157"/>
            <a:ext cx="8229600" cy="5506030"/>
          </a:xfrm>
          <a:prstGeom prst="rect">
            <a:avLst/>
          </a:prstGeom>
        </p:spPr>
      </p:pic>
      <p:sp>
        <p:nvSpPr>
          <p:cNvPr id="24" name="Rectangle 23">
            <a:extLst>
              <a:ext uri="{FF2B5EF4-FFF2-40B4-BE49-F238E27FC236}">
                <a16:creationId xmlns:a16="http://schemas.microsoft.com/office/drawing/2014/main" id="{52170126-E263-C242-B543-06BECB079788}"/>
              </a:ext>
            </a:extLst>
          </p:cNvPr>
          <p:cNvSpPr/>
          <p:nvPr/>
        </p:nvSpPr>
        <p:spPr>
          <a:xfrm>
            <a:off x="3615559" y="6007414"/>
            <a:ext cx="4897821" cy="33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67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18</a:t>
            </a:fld>
            <a:endParaRPr lang="en-US"/>
          </a:p>
        </p:txBody>
      </p:sp>
      <p:pic>
        <p:nvPicPr>
          <p:cNvPr id="6" name="Picture 5">
            <a:extLst>
              <a:ext uri="{FF2B5EF4-FFF2-40B4-BE49-F238E27FC236}">
                <a16:creationId xmlns:a16="http://schemas.microsoft.com/office/drawing/2014/main" id="{A4C26744-EBAF-9440-8A91-1248F5A2B95E}"/>
              </a:ext>
            </a:extLst>
          </p:cNvPr>
          <p:cNvPicPr>
            <a:picLocks noChangeAspect="1"/>
          </p:cNvPicPr>
          <p:nvPr/>
        </p:nvPicPr>
        <p:blipFill>
          <a:blip r:embed="rId3"/>
          <a:stretch>
            <a:fillRect/>
          </a:stretch>
        </p:blipFill>
        <p:spPr>
          <a:xfrm>
            <a:off x="414201" y="1147773"/>
            <a:ext cx="8315598" cy="5089547"/>
          </a:xfrm>
          <a:prstGeom prst="rect">
            <a:avLst/>
          </a:prstGeom>
        </p:spPr>
      </p:pic>
    </p:spTree>
    <p:extLst>
      <p:ext uri="{BB962C8B-B14F-4D97-AF65-F5344CB8AC3E}">
        <p14:creationId xmlns:p14="http://schemas.microsoft.com/office/powerpoint/2010/main" val="332951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a:t>
            </a:fld>
            <a:endParaRPr lang="en-US"/>
          </a:p>
        </p:txBody>
      </p:sp>
      <p:sp>
        <p:nvSpPr>
          <p:cNvPr id="45" name="Oval 44">
            <a:extLst>
              <a:ext uri="{FF2B5EF4-FFF2-40B4-BE49-F238E27FC236}">
                <a16:creationId xmlns:a16="http://schemas.microsoft.com/office/drawing/2014/main" id="{8780D8A4-780B-704A-A39C-D4681EEEE271}"/>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3A3EDAD6-15A5-FC4C-8B86-ECF759C31A58}"/>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46" name="TextBox 45">
                <a:extLst>
                  <a:ext uri="{FF2B5EF4-FFF2-40B4-BE49-F238E27FC236}">
                    <a16:creationId xmlns:a16="http://schemas.microsoft.com/office/drawing/2014/main" id="{3A3EDAD6-15A5-FC4C-8B86-ECF759C31A58}"/>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515005E6-7C90-BE43-886E-7AD7D22B5835}"/>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AF6BCB1-72F2-9647-83A0-AEF3DDD1CE8F}"/>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p:spTree>
    <p:extLst>
      <p:ext uri="{BB962C8B-B14F-4D97-AF65-F5344CB8AC3E}">
        <p14:creationId xmlns:p14="http://schemas.microsoft.com/office/powerpoint/2010/main" val="102451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19</a:t>
            </a:fld>
            <a:endParaRPr lang="en-US"/>
          </a:p>
        </p:txBody>
      </p:sp>
      <p:pic>
        <p:nvPicPr>
          <p:cNvPr id="5" name="Picture 4">
            <a:extLst>
              <a:ext uri="{FF2B5EF4-FFF2-40B4-BE49-F238E27FC236}">
                <a16:creationId xmlns:a16="http://schemas.microsoft.com/office/drawing/2014/main" id="{541DF68F-F9BC-9147-8355-2CEF05A38DE4}"/>
              </a:ext>
            </a:extLst>
          </p:cNvPr>
          <p:cNvPicPr>
            <a:picLocks noChangeAspect="1"/>
          </p:cNvPicPr>
          <p:nvPr/>
        </p:nvPicPr>
        <p:blipFill rotWithShape="1">
          <a:blip r:embed="rId3"/>
          <a:srcRect r="9835"/>
          <a:stretch/>
        </p:blipFill>
        <p:spPr>
          <a:xfrm>
            <a:off x="394311" y="1284515"/>
            <a:ext cx="8355378" cy="5065236"/>
          </a:xfrm>
          <a:prstGeom prst="rect">
            <a:avLst/>
          </a:prstGeom>
        </p:spPr>
      </p:pic>
    </p:spTree>
    <p:extLst>
      <p:ext uri="{BB962C8B-B14F-4D97-AF65-F5344CB8AC3E}">
        <p14:creationId xmlns:p14="http://schemas.microsoft.com/office/powerpoint/2010/main" val="3197778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20</a:t>
            </a:fld>
            <a:endParaRPr lang="en-US" dirty="0"/>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xmlns="">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xmlns="">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xmlns="">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xmlns="">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Down Arrow 38">
            <a:extLst>
              <a:ext uri="{FF2B5EF4-FFF2-40B4-BE49-F238E27FC236}">
                <a16:creationId xmlns:a16="http://schemas.microsoft.com/office/drawing/2014/main" id="{A8EF3177-AFA0-7E49-9DEC-A3006A509EB1}"/>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282B4FF-8397-894B-8D06-1AC686243AA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xmlns="">
          <p:sp>
            <p:nvSpPr>
              <p:cNvPr id="40" name="TextBox 39">
                <a:extLst>
                  <a:ext uri="{FF2B5EF4-FFF2-40B4-BE49-F238E27FC236}">
                    <a16:creationId xmlns:a16="http://schemas.microsoft.com/office/drawing/2014/main" id="{5282B4FF-8397-894B-8D06-1AC686243AA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9"/>
                <a:stretch>
                  <a:fillRect t="-1010" r="-2193" b="-5051"/>
                </a:stretch>
              </a:blipFill>
              <a:ln w="38100">
                <a:solidFill>
                  <a:schemeClr val="accent2"/>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xmlns="">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10"/>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p:cNvCxnSpPr>
          <p:nvPr/>
        </p:nvCxnSpPr>
        <p:spPr>
          <a:xfrm flipV="1">
            <a:off x="3496448"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Left-Right Arrow 22">
            <a:extLst>
              <a:ext uri="{FF2B5EF4-FFF2-40B4-BE49-F238E27FC236}">
                <a16:creationId xmlns:a16="http://schemas.microsoft.com/office/drawing/2014/main" id="{72B62C68-CDEC-904D-9F38-83AEDCD7C560}"/>
              </a:ext>
            </a:extLst>
          </p:cNvPr>
          <p:cNvSpPr/>
          <p:nvPr/>
        </p:nvSpPr>
        <p:spPr>
          <a:xfrm>
            <a:off x="3205757" y="3241712"/>
            <a:ext cx="2515627" cy="6777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 reject H</a:t>
            </a:r>
            <a:r>
              <a:rPr lang="en-US" baseline="-25000" dirty="0"/>
              <a:t>0</a:t>
            </a:r>
          </a:p>
        </p:txBody>
      </p:sp>
      <p:sp>
        <p:nvSpPr>
          <p:cNvPr id="24" name="Right Arrow 23">
            <a:extLst>
              <a:ext uri="{FF2B5EF4-FFF2-40B4-BE49-F238E27FC236}">
                <a16:creationId xmlns:a16="http://schemas.microsoft.com/office/drawing/2014/main" id="{51D110C5-E436-C34F-9205-70F6FD85C003}"/>
              </a:ext>
            </a:extLst>
          </p:cNvPr>
          <p:cNvSpPr/>
          <p:nvPr/>
        </p:nvSpPr>
        <p:spPr>
          <a:xfrm>
            <a:off x="5743120" y="3241712"/>
            <a:ext cx="1272145" cy="6777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reject H</a:t>
            </a:r>
            <a:r>
              <a:rPr lang="en-US" baseline="-25000" dirty="0"/>
              <a:t>0</a:t>
            </a:r>
          </a:p>
        </p:txBody>
      </p:sp>
      <p:sp>
        <p:nvSpPr>
          <p:cNvPr id="25" name="Right Arrow 24">
            <a:extLst>
              <a:ext uri="{FF2B5EF4-FFF2-40B4-BE49-F238E27FC236}">
                <a16:creationId xmlns:a16="http://schemas.microsoft.com/office/drawing/2014/main" id="{97673F4F-121D-C248-9E26-6CDBAA0E533C}"/>
              </a:ext>
            </a:extLst>
          </p:cNvPr>
          <p:cNvSpPr/>
          <p:nvPr/>
        </p:nvSpPr>
        <p:spPr>
          <a:xfrm flipH="1">
            <a:off x="1940593" y="3241712"/>
            <a:ext cx="1230852" cy="6777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reject H</a:t>
            </a:r>
            <a:r>
              <a:rPr lang="en-US" baseline="-25000" dirty="0"/>
              <a:t>0</a:t>
            </a:r>
          </a:p>
        </p:txBody>
      </p:sp>
      <p:cxnSp>
        <p:nvCxnSpPr>
          <p:cNvPr id="27" name="Straight Connector 26">
            <a:extLst>
              <a:ext uri="{FF2B5EF4-FFF2-40B4-BE49-F238E27FC236}">
                <a16:creationId xmlns:a16="http://schemas.microsoft.com/office/drawing/2014/main" id="{8D8999E9-DFB2-414E-BE27-33E09F1AE7F7}"/>
              </a:ext>
            </a:extLst>
          </p:cNvPr>
          <p:cNvCxnSpPr>
            <a:cxnSpLocks/>
          </p:cNvCxnSpPr>
          <p:nvPr/>
        </p:nvCxnSpPr>
        <p:spPr>
          <a:xfrm flipH="1">
            <a:off x="5721384" y="3241712"/>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5EBA0DA2-E08B-8842-829B-789CE33D55A2}"/>
              </a:ext>
            </a:extLst>
          </p:cNvPr>
          <p:cNvSpPr/>
          <p:nvPr/>
        </p:nvSpPr>
        <p:spPr>
          <a:xfrm>
            <a:off x="2479671" y="4353958"/>
            <a:ext cx="1019503" cy="453229"/>
          </a:xfrm>
          <a:custGeom>
            <a:avLst/>
            <a:gdLst>
              <a:gd name="connsiteX0" fmla="*/ 1019503 w 1019503"/>
              <a:gd name="connsiteY0" fmla="*/ 472965 h 493986"/>
              <a:gd name="connsiteX1" fmla="*/ 1019503 w 1019503"/>
              <a:gd name="connsiteY1" fmla="*/ 0 h 493986"/>
              <a:gd name="connsiteX2" fmla="*/ 840827 w 1019503"/>
              <a:gd name="connsiteY2" fmla="*/ 168165 h 493986"/>
              <a:gd name="connsiteX3" fmla="*/ 630620 w 1019503"/>
              <a:gd name="connsiteY3" fmla="*/ 304800 h 493986"/>
              <a:gd name="connsiteX4" fmla="*/ 472965 w 1019503"/>
              <a:gd name="connsiteY4" fmla="*/ 399393 h 493986"/>
              <a:gd name="connsiteX5" fmla="*/ 294289 w 1019503"/>
              <a:gd name="connsiteY5" fmla="*/ 451945 h 493986"/>
              <a:gd name="connsiteX6" fmla="*/ 115613 w 1019503"/>
              <a:gd name="connsiteY6" fmla="*/ 493986 h 493986"/>
              <a:gd name="connsiteX7" fmla="*/ 0 w 1019503"/>
              <a:gd name="connsiteY7" fmla="*/ 493986 h 493986"/>
              <a:gd name="connsiteX8" fmla="*/ 1019503 w 1019503"/>
              <a:gd name="connsiteY8" fmla="*/ 472965 h 4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9503" h="493986">
                <a:moveTo>
                  <a:pt x="1019503" y="472965"/>
                </a:moveTo>
                <a:lnTo>
                  <a:pt x="1019503" y="0"/>
                </a:lnTo>
                <a:lnTo>
                  <a:pt x="840827" y="168165"/>
                </a:lnTo>
                <a:lnTo>
                  <a:pt x="630620" y="304800"/>
                </a:lnTo>
                <a:lnTo>
                  <a:pt x="472965" y="399393"/>
                </a:lnTo>
                <a:lnTo>
                  <a:pt x="294289" y="451945"/>
                </a:lnTo>
                <a:lnTo>
                  <a:pt x="115613" y="493986"/>
                </a:lnTo>
                <a:lnTo>
                  <a:pt x="0" y="493986"/>
                </a:lnTo>
                <a:lnTo>
                  <a:pt x="1019503" y="472965"/>
                </a:ln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cxnSp>
        <p:nvCxnSpPr>
          <p:cNvPr id="26" name="Straight Connector 25">
            <a:extLst>
              <a:ext uri="{FF2B5EF4-FFF2-40B4-BE49-F238E27FC236}">
                <a16:creationId xmlns:a16="http://schemas.microsoft.com/office/drawing/2014/main" id="{43EC4A72-AA62-5142-A465-E3B9843396CC}"/>
              </a:ext>
            </a:extLst>
          </p:cNvPr>
          <p:cNvCxnSpPr>
            <a:cxnSpLocks/>
          </p:cNvCxnSpPr>
          <p:nvPr/>
        </p:nvCxnSpPr>
        <p:spPr>
          <a:xfrm flipH="1">
            <a:off x="3205757" y="3241712"/>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5547522-0E80-DE49-B974-DF44287D16F0}"/>
              </a:ext>
            </a:extLst>
          </p:cNvPr>
          <p:cNvSpPr txBox="1"/>
          <p:nvPr/>
        </p:nvSpPr>
        <p:spPr>
          <a:xfrm>
            <a:off x="1168329" y="5967281"/>
            <a:ext cx="4656238" cy="646331"/>
          </a:xfrm>
          <a:prstGeom prst="rect">
            <a:avLst/>
          </a:prstGeom>
          <a:noFill/>
          <a:ln w="38100">
            <a:solidFill>
              <a:schemeClr val="accent2"/>
            </a:solidFill>
          </a:ln>
        </p:spPr>
        <p:txBody>
          <a:bodyPr wrap="square" rtlCol="0">
            <a:spAutoFit/>
          </a:bodyPr>
          <a:lstStyle/>
          <a:p>
            <a:pPr algn="ctr"/>
            <a:r>
              <a:rPr lang="en-US" dirty="0"/>
              <a:t>p-value &gt; 0.05 / 2 </a:t>
            </a:r>
            <a:r>
              <a:rPr lang="en-US" dirty="0">
                <a:sym typeface="Wingdings" pitchFamily="2" charset="2"/>
              </a:rPr>
              <a:t></a:t>
            </a:r>
            <a:endParaRPr lang="en-US" dirty="0"/>
          </a:p>
          <a:p>
            <a:pPr algn="ctr"/>
            <a:r>
              <a:rPr lang="en-US" dirty="0"/>
              <a:t>Do NOT reject H</a:t>
            </a:r>
            <a:r>
              <a:rPr lang="en-US" baseline="-25000" dirty="0"/>
              <a:t>0</a:t>
            </a:r>
            <a:r>
              <a:rPr lang="en-US" dirty="0"/>
              <a:t> </a:t>
            </a:r>
            <a:r>
              <a:rPr lang="en-US" dirty="0">
                <a:sym typeface="Wingdings" pitchFamily="2" charset="2"/>
              </a:rPr>
              <a:t> Infer drug has no effect</a:t>
            </a:r>
            <a:endParaRPr lang="en-US" dirty="0"/>
          </a:p>
        </p:txBody>
      </p:sp>
    </p:spTree>
    <p:extLst>
      <p:ext uri="{BB962C8B-B14F-4D97-AF65-F5344CB8AC3E}">
        <p14:creationId xmlns:p14="http://schemas.microsoft.com/office/powerpoint/2010/main" val="184154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21</a:t>
            </a:fld>
            <a:endParaRPr lang="en-US" dirty="0"/>
          </a:p>
        </p:txBody>
      </p:sp>
      <p:sp>
        <p:nvSpPr>
          <p:cNvPr id="29" name="TextBox 28">
            <a:extLst>
              <a:ext uri="{FF2B5EF4-FFF2-40B4-BE49-F238E27FC236}">
                <a16:creationId xmlns:a16="http://schemas.microsoft.com/office/drawing/2014/main" id="{2AE10CD7-FA93-3D4F-BBF9-CCAC5D4EEB13}"/>
              </a:ext>
            </a:extLst>
          </p:cNvPr>
          <p:cNvSpPr txBox="1"/>
          <p:nvPr/>
        </p:nvSpPr>
        <p:spPr>
          <a:xfrm>
            <a:off x="320040" y="1174870"/>
            <a:ext cx="8503920" cy="5035353"/>
          </a:xfrm>
          <a:prstGeom prst="rect">
            <a:avLst/>
          </a:prstGeom>
          <a:noFill/>
        </p:spPr>
        <p:txBody>
          <a:bodyPr wrap="square" rtlCol="0">
            <a:spAutoFit/>
          </a:bodyPr>
          <a:lstStyle/>
          <a:p>
            <a:pPr>
              <a:lnSpc>
                <a:spcPct val="150000"/>
              </a:lnSpc>
            </a:pPr>
            <a:r>
              <a:rPr lang="en-US" b="1" dirty="0">
                <a:solidFill>
                  <a:srgbClr val="C00000"/>
                </a:solidFill>
              </a:rPr>
              <a:t>!!! p-value calculations assume that the null hypothesis is correct.</a:t>
            </a:r>
          </a:p>
          <a:p>
            <a:pPr>
              <a:lnSpc>
                <a:spcPct val="150000"/>
              </a:lnSpc>
            </a:pPr>
            <a:r>
              <a:rPr lang="en-US" dirty="0"/>
              <a:t>Thus, from the p-value’s point of view, the null hypothesis is 100% true.</a:t>
            </a:r>
          </a:p>
          <a:p>
            <a:pPr>
              <a:lnSpc>
                <a:spcPct val="150000"/>
              </a:lnSpc>
            </a:pPr>
            <a:r>
              <a:rPr lang="en-US" dirty="0"/>
              <a:t>p-values assume that the null hypothesis is true, and that the observed sample effect is caused by random sample error.</a:t>
            </a:r>
          </a:p>
          <a:p>
            <a:pPr>
              <a:lnSpc>
                <a:spcPct val="150000"/>
              </a:lnSpc>
            </a:pPr>
            <a:endParaRPr lang="en-US" dirty="0"/>
          </a:p>
          <a:p>
            <a:pPr>
              <a:lnSpc>
                <a:spcPct val="150000"/>
              </a:lnSpc>
            </a:pPr>
            <a:r>
              <a:rPr lang="en-US" b="1" dirty="0">
                <a:solidFill>
                  <a:srgbClr val="C00000"/>
                </a:solidFill>
              </a:rPr>
              <a:t>!!! p-values tell you how consistent your data are with a null hypothesis that is true.</a:t>
            </a:r>
          </a:p>
          <a:p>
            <a:pPr>
              <a:lnSpc>
                <a:spcPct val="150000"/>
              </a:lnSpc>
            </a:pPr>
            <a:r>
              <a:rPr lang="en-US" dirty="0"/>
              <a:t>However, when your data are very inconsistent with the null hypothesis, p-values can’t determine which of the following is true:</a:t>
            </a:r>
          </a:p>
          <a:p>
            <a:pPr marL="800100" lvl="1" indent="-342900">
              <a:lnSpc>
                <a:spcPct val="150000"/>
              </a:lnSpc>
              <a:buFont typeface="+mj-lt"/>
              <a:buAutoNum type="arabicPeriod"/>
            </a:pPr>
            <a:r>
              <a:rPr lang="en-US" dirty="0"/>
              <a:t>The null hypothesis is true, but your sample is just unusual.</a:t>
            </a:r>
          </a:p>
          <a:p>
            <a:pPr marL="800100" lvl="1" indent="-342900">
              <a:lnSpc>
                <a:spcPct val="150000"/>
              </a:lnSpc>
              <a:buFont typeface="+mj-lt"/>
              <a:buAutoNum type="arabicPeriod"/>
            </a:pPr>
            <a:r>
              <a:rPr lang="en-US" dirty="0"/>
              <a:t>The null hypothesis is false.</a:t>
            </a:r>
          </a:p>
          <a:p>
            <a:pPr>
              <a:lnSpc>
                <a:spcPct val="150000"/>
              </a:lnSpc>
            </a:pPr>
            <a:endParaRPr lang="en-US" dirty="0"/>
          </a:p>
          <a:p>
            <a:pPr>
              <a:lnSpc>
                <a:spcPct val="150000"/>
              </a:lnSpc>
            </a:pPr>
            <a:r>
              <a:rPr lang="en-US" b="1" dirty="0">
                <a:solidFill>
                  <a:srgbClr val="C00000"/>
                </a:solidFill>
              </a:rPr>
              <a:t>!!! p-values </a:t>
            </a:r>
            <a:r>
              <a:rPr lang="en-US" b="1" i="1" dirty="0">
                <a:solidFill>
                  <a:srgbClr val="C00000"/>
                </a:solidFill>
              </a:rPr>
              <a:t>ARE NOT </a:t>
            </a:r>
            <a:r>
              <a:rPr lang="en-US" b="1" dirty="0">
                <a:solidFill>
                  <a:srgbClr val="C00000"/>
                </a:solidFill>
              </a:rPr>
              <a:t>the probability of any specific alternative hypothesis being true.</a:t>
            </a:r>
          </a:p>
        </p:txBody>
      </p:sp>
    </p:spTree>
    <p:extLst>
      <p:ext uri="{BB962C8B-B14F-4D97-AF65-F5344CB8AC3E}">
        <p14:creationId xmlns:p14="http://schemas.microsoft.com/office/powerpoint/2010/main" val="2995654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22</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0D567AB-CF2C-CD45-936F-2D0D964646DB}"/>
              </a:ext>
            </a:extLst>
          </p:cNvPr>
          <p:cNvSpPr txBox="1"/>
          <p:nvPr/>
        </p:nvSpPr>
        <p:spPr>
          <a:xfrm>
            <a:off x="2466558" y="1370272"/>
            <a:ext cx="2387385" cy="369332"/>
          </a:xfrm>
          <a:prstGeom prst="rect">
            <a:avLst/>
          </a:prstGeom>
          <a:noFill/>
        </p:spPr>
        <p:txBody>
          <a:bodyPr wrap="none" rtlCol="0">
            <a:spAutoFit/>
          </a:bodyPr>
          <a:lstStyle/>
          <a:p>
            <a:r>
              <a:rPr lang="en-US" dirty="0">
                <a:solidFill>
                  <a:srgbClr val="FF0000"/>
                </a:solidFill>
              </a:rPr>
              <a:t>e.g. control distribution</a:t>
            </a:r>
          </a:p>
        </p:txBody>
      </p:sp>
      <p:sp>
        <p:nvSpPr>
          <p:cNvPr id="13" name="TextBox 12">
            <a:extLst>
              <a:ext uri="{FF2B5EF4-FFF2-40B4-BE49-F238E27FC236}">
                <a16:creationId xmlns:a16="http://schemas.microsoft.com/office/drawing/2014/main" id="{1147055D-1DE9-6249-A6E6-71E01F309AC0}"/>
              </a:ext>
            </a:extLst>
          </p:cNvPr>
          <p:cNvSpPr txBox="1"/>
          <p:nvPr/>
        </p:nvSpPr>
        <p:spPr>
          <a:xfrm>
            <a:off x="5751981" y="1338862"/>
            <a:ext cx="2075889" cy="369332"/>
          </a:xfrm>
          <a:prstGeom prst="rect">
            <a:avLst/>
          </a:prstGeom>
          <a:noFill/>
        </p:spPr>
        <p:txBody>
          <a:bodyPr wrap="none" rtlCol="0">
            <a:spAutoFit/>
          </a:bodyPr>
          <a:lstStyle/>
          <a:p>
            <a:r>
              <a:rPr lang="en-US" dirty="0">
                <a:solidFill>
                  <a:srgbClr val="0432FF"/>
                </a:solidFill>
              </a:rPr>
              <a:t>e.g. test distribution</a:t>
            </a:r>
          </a:p>
        </p:txBody>
      </p:sp>
    </p:spTree>
    <p:extLst>
      <p:ext uri="{BB962C8B-B14F-4D97-AF65-F5344CB8AC3E}">
        <p14:creationId xmlns:p14="http://schemas.microsoft.com/office/powerpoint/2010/main" val="409055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23</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AF22716-5BBD-F346-BFE6-5300289FB6F2}"/>
              </a:ext>
            </a:extLst>
          </p:cNvPr>
          <p:cNvSpPr txBox="1"/>
          <p:nvPr/>
        </p:nvSpPr>
        <p:spPr>
          <a:xfrm>
            <a:off x="1995912" y="1062726"/>
            <a:ext cx="3490764" cy="646331"/>
          </a:xfrm>
          <a:prstGeom prst="rect">
            <a:avLst/>
          </a:prstGeom>
          <a:noFill/>
          <a:ln>
            <a:solidFill>
              <a:schemeClr val="tx1"/>
            </a:solidFill>
          </a:ln>
        </p:spPr>
        <p:txBody>
          <a:bodyPr wrap="none" rtlCol="0">
            <a:spAutoFit/>
          </a:bodyPr>
          <a:lstStyle/>
          <a:p>
            <a:pPr algn="r"/>
            <a:r>
              <a:rPr lang="en-US" b="1" dirty="0"/>
              <a:t>Type II Error</a:t>
            </a:r>
          </a:p>
          <a:p>
            <a:pPr algn="r"/>
            <a:r>
              <a:rPr lang="en-US" dirty="0">
                <a:solidFill>
                  <a:srgbClr val="FF0000"/>
                </a:solidFill>
              </a:rPr>
              <a:t>H</a:t>
            </a:r>
            <a:r>
              <a:rPr lang="en-US" baseline="-25000" dirty="0">
                <a:solidFill>
                  <a:srgbClr val="FF0000"/>
                </a:solidFill>
              </a:rPr>
              <a:t>0</a:t>
            </a:r>
            <a:r>
              <a:rPr lang="en-US" dirty="0"/>
              <a:t> was false, but we didn’t reject it</a:t>
            </a:r>
          </a:p>
        </p:txBody>
      </p:sp>
      <p:cxnSp>
        <p:nvCxnSpPr>
          <p:cNvPr id="14" name="Straight Arrow Connector 13">
            <a:extLst>
              <a:ext uri="{FF2B5EF4-FFF2-40B4-BE49-F238E27FC236}">
                <a16:creationId xmlns:a16="http://schemas.microsoft.com/office/drawing/2014/main" id="{AA4DADAE-E8BE-4C45-9D23-D7020BFD65BC}"/>
              </a:ext>
            </a:extLst>
          </p:cNvPr>
          <p:cNvCxnSpPr>
            <a:cxnSpLocks/>
          </p:cNvCxnSpPr>
          <p:nvPr/>
        </p:nvCxnSpPr>
        <p:spPr>
          <a:xfrm>
            <a:off x="4631517" y="1709057"/>
            <a:ext cx="712469" cy="210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A5710-AF11-BC4A-A308-E58E8177D47D}"/>
              </a:ext>
            </a:extLst>
          </p:cNvPr>
          <p:cNvSpPr txBox="1"/>
          <p:nvPr/>
        </p:nvSpPr>
        <p:spPr>
          <a:xfrm>
            <a:off x="5828015" y="5643371"/>
            <a:ext cx="3079176" cy="646331"/>
          </a:xfrm>
          <a:prstGeom prst="rect">
            <a:avLst/>
          </a:prstGeom>
          <a:solidFill>
            <a:schemeClr val="bg1"/>
          </a:solidFill>
          <a:ln>
            <a:solidFill>
              <a:schemeClr val="tx1"/>
            </a:solidFill>
          </a:ln>
        </p:spPr>
        <p:txBody>
          <a:bodyPr wrap="none" rtlCol="0">
            <a:spAutoFit/>
          </a:bodyPr>
          <a:lstStyle/>
          <a:p>
            <a:pPr algn="r"/>
            <a:r>
              <a:rPr lang="en-US" b="1" dirty="0"/>
              <a:t>Type I Error</a:t>
            </a:r>
          </a:p>
          <a:p>
            <a:pPr algn="r"/>
            <a:r>
              <a:rPr lang="en-US" dirty="0">
                <a:solidFill>
                  <a:srgbClr val="FF0000"/>
                </a:solidFill>
              </a:rPr>
              <a:t>H</a:t>
            </a:r>
            <a:r>
              <a:rPr lang="en-US" baseline="-25000" dirty="0">
                <a:solidFill>
                  <a:srgbClr val="FF0000"/>
                </a:solidFill>
              </a:rPr>
              <a:t>0</a:t>
            </a:r>
            <a:r>
              <a:rPr lang="en-US" dirty="0"/>
              <a:t> was true, but we rejected it</a:t>
            </a:r>
          </a:p>
        </p:txBody>
      </p:sp>
      <p:cxnSp>
        <p:nvCxnSpPr>
          <p:cNvPr id="16" name="Straight Arrow Connector 15">
            <a:extLst>
              <a:ext uri="{FF2B5EF4-FFF2-40B4-BE49-F238E27FC236}">
                <a16:creationId xmlns:a16="http://schemas.microsoft.com/office/drawing/2014/main" id="{8F2D68C0-0FED-1A4C-B894-AFC3422887C0}"/>
              </a:ext>
            </a:extLst>
          </p:cNvPr>
          <p:cNvCxnSpPr>
            <a:cxnSpLocks/>
          </p:cNvCxnSpPr>
          <p:nvPr/>
        </p:nvCxnSpPr>
        <p:spPr>
          <a:xfrm flipH="1" flipV="1">
            <a:off x="5648804" y="4555944"/>
            <a:ext cx="1252739" cy="107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5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24</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AF22716-5BBD-F346-BFE6-5300289FB6F2}"/>
              </a:ext>
            </a:extLst>
          </p:cNvPr>
          <p:cNvSpPr txBox="1"/>
          <p:nvPr/>
        </p:nvSpPr>
        <p:spPr>
          <a:xfrm>
            <a:off x="1995912" y="1062726"/>
            <a:ext cx="3490764" cy="646331"/>
          </a:xfrm>
          <a:prstGeom prst="rect">
            <a:avLst/>
          </a:prstGeom>
          <a:noFill/>
          <a:ln>
            <a:solidFill>
              <a:schemeClr val="tx1"/>
            </a:solidFill>
          </a:ln>
        </p:spPr>
        <p:txBody>
          <a:bodyPr wrap="none" rtlCol="0">
            <a:spAutoFit/>
          </a:bodyPr>
          <a:lstStyle/>
          <a:p>
            <a:pPr algn="r"/>
            <a:r>
              <a:rPr lang="en-US" b="1" dirty="0"/>
              <a:t>Type II Error</a:t>
            </a:r>
          </a:p>
          <a:p>
            <a:pPr algn="r"/>
            <a:r>
              <a:rPr lang="en-US" dirty="0">
                <a:solidFill>
                  <a:srgbClr val="FF0000"/>
                </a:solidFill>
              </a:rPr>
              <a:t>H</a:t>
            </a:r>
            <a:r>
              <a:rPr lang="en-US" baseline="-25000" dirty="0">
                <a:solidFill>
                  <a:srgbClr val="FF0000"/>
                </a:solidFill>
              </a:rPr>
              <a:t>0</a:t>
            </a:r>
            <a:r>
              <a:rPr lang="en-US" dirty="0"/>
              <a:t> was false, but we didn’t reject it</a:t>
            </a:r>
          </a:p>
        </p:txBody>
      </p:sp>
      <p:cxnSp>
        <p:nvCxnSpPr>
          <p:cNvPr id="14" name="Straight Arrow Connector 13">
            <a:extLst>
              <a:ext uri="{FF2B5EF4-FFF2-40B4-BE49-F238E27FC236}">
                <a16:creationId xmlns:a16="http://schemas.microsoft.com/office/drawing/2014/main" id="{AA4DADAE-E8BE-4C45-9D23-D7020BFD65BC}"/>
              </a:ext>
            </a:extLst>
          </p:cNvPr>
          <p:cNvCxnSpPr>
            <a:cxnSpLocks/>
          </p:cNvCxnSpPr>
          <p:nvPr/>
        </p:nvCxnSpPr>
        <p:spPr>
          <a:xfrm>
            <a:off x="4631517" y="1709057"/>
            <a:ext cx="712469" cy="210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A5710-AF11-BC4A-A308-E58E8177D47D}"/>
              </a:ext>
            </a:extLst>
          </p:cNvPr>
          <p:cNvSpPr txBox="1"/>
          <p:nvPr/>
        </p:nvSpPr>
        <p:spPr>
          <a:xfrm>
            <a:off x="5828015" y="5643371"/>
            <a:ext cx="3079176" cy="646331"/>
          </a:xfrm>
          <a:prstGeom prst="rect">
            <a:avLst/>
          </a:prstGeom>
          <a:solidFill>
            <a:schemeClr val="bg1"/>
          </a:solidFill>
          <a:ln>
            <a:solidFill>
              <a:schemeClr val="tx1"/>
            </a:solidFill>
          </a:ln>
        </p:spPr>
        <p:txBody>
          <a:bodyPr wrap="none" rtlCol="0">
            <a:spAutoFit/>
          </a:bodyPr>
          <a:lstStyle/>
          <a:p>
            <a:pPr algn="r"/>
            <a:r>
              <a:rPr lang="en-US" b="1" dirty="0"/>
              <a:t>Type I Error</a:t>
            </a:r>
          </a:p>
          <a:p>
            <a:pPr algn="r"/>
            <a:r>
              <a:rPr lang="en-US" dirty="0">
                <a:solidFill>
                  <a:srgbClr val="FF0000"/>
                </a:solidFill>
              </a:rPr>
              <a:t>H</a:t>
            </a:r>
            <a:r>
              <a:rPr lang="en-US" baseline="-25000" dirty="0">
                <a:solidFill>
                  <a:srgbClr val="FF0000"/>
                </a:solidFill>
              </a:rPr>
              <a:t>0</a:t>
            </a:r>
            <a:r>
              <a:rPr lang="en-US" dirty="0"/>
              <a:t> was true, but we rejected it</a:t>
            </a:r>
          </a:p>
        </p:txBody>
      </p:sp>
      <p:cxnSp>
        <p:nvCxnSpPr>
          <p:cNvPr id="16" name="Straight Arrow Connector 15">
            <a:extLst>
              <a:ext uri="{FF2B5EF4-FFF2-40B4-BE49-F238E27FC236}">
                <a16:creationId xmlns:a16="http://schemas.microsoft.com/office/drawing/2014/main" id="{8F2D68C0-0FED-1A4C-B894-AFC3422887C0}"/>
              </a:ext>
            </a:extLst>
          </p:cNvPr>
          <p:cNvCxnSpPr>
            <a:cxnSpLocks/>
          </p:cNvCxnSpPr>
          <p:nvPr/>
        </p:nvCxnSpPr>
        <p:spPr>
          <a:xfrm flipH="1" flipV="1">
            <a:off x="5648804" y="4555944"/>
            <a:ext cx="1252739" cy="107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95B3EAA-5A06-DD40-BFA6-60ADDF8B7021}"/>
              </a:ext>
            </a:extLst>
          </p:cNvPr>
          <p:cNvPicPr>
            <a:picLocks noChangeAspect="1"/>
          </p:cNvPicPr>
          <p:nvPr/>
        </p:nvPicPr>
        <p:blipFill>
          <a:blip r:embed="rId4"/>
          <a:stretch>
            <a:fillRect/>
          </a:stretch>
        </p:blipFill>
        <p:spPr>
          <a:xfrm>
            <a:off x="72630" y="1843003"/>
            <a:ext cx="8998738" cy="3699087"/>
          </a:xfrm>
          <a:prstGeom prst="rect">
            <a:avLst/>
          </a:prstGeom>
        </p:spPr>
      </p:pic>
    </p:spTree>
    <p:extLst>
      <p:ext uri="{BB962C8B-B14F-4D97-AF65-F5344CB8AC3E}">
        <p14:creationId xmlns:p14="http://schemas.microsoft.com/office/powerpoint/2010/main" val="3731198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25</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AF22716-5BBD-F346-BFE6-5300289FB6F2}"/>
              </a:ext>
            </a:extLst>
          </p:cNvPr>
          <p:cNvSpPr txBox="1"/>
          <p:nvPr/>
        </p:nvSpPr>
        <p:spPr>
          <a:xfrm>
            <a:off x="1995912" y="1062726"/>
            <a:ext cx="3490764" cy="646331"/>
          </a:xfrm>
          <a:prstGeom prst="rect">
            <a:avLst/>
          </a:prstGeom>
          <a:noFill/>
          <a:ln>
            <a:solidFill>
              <a:schemeClr val="tx1"/>
            </a:solidFill>
          </a:ln>
        </p:spPr>
        <p:txBody>
          <a:bodyPr wrap="none" rtlCol="0">
            <a:spAutoFit/>
          </a:bodyPr>
          <a:lstStyle/>
          <a:p>
            <a:pPr algn="r"/>
            <a:r>
              <a:rPr lang="en-US" b="1" dirty="0"/>
              <a:t>Type II Error</a:t>
            </a:r>
          </a:p>
          <a:p>
            <a:pPr algn="r"/>
            <a:r>
              <a:rPr lang="en-US" dirty="0">
                <a:solidFill>
                  <a:srgbClr val="FF0000"/>
                </a:solidFill>
              </a:rPr>
              <a:t>H</a:t>
            </a:r>
            <a:r>
              <a:rPr lang="en-US" baseline="-25000" dirty="0">
                <a:solidFill>
                  <a:srgbClr val="FF0000"/>
                </a:solidFill>
              </a:rPr>
              <a:t>0</a:t>
            </a:r>
            <a:r>
              <a:rPr lang="en-US" dirty="0"/>
              <a:t> was false, but we didn’t reject it</a:t>
            </a:r>
          </a:p>
        </p:txBody>
      </p:sp>
      <p:cxnSp>
        <p:nvCxnSpPr>
          <p:cNvPr id="14" name="Straight Arrow Connector 13">
            <a:extLst>
              <a:ext uri="{FF2B5EF4-FFF2-40B4-BE49-F238E27FC236}">
                <a16:creationId xmlns:a16="http://schemas.microsoft.com/office/drawing/2014/main" id="{AA4DADAE-E8BE-4C45-9D23-D7020BFD65BC}"/>
              </a:ext>
            </a:extLst>
          </p:cNvPr>
          <p:cNvCxnSpPr>
            <a:cxnSpLocks/>
          </p:cNvCxnSpPr>
          <p:nvPr/>
        </p:nvCxnSpPr>
        <p:spPr>
          <a:xfrm>
            <a:off x="4631517" y="1709057"/>
            <a:ext cx="712469" cy="210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A5710-AF11-BC4A-A308-E58E8177D47D}"/>
              </a:ext>
            </a:extLst>
          </p:cNvPr>
          <p:cNvSpPr txBox="1"/>
          <p:nvPr/>
        </p:nvSpPr>
        <p:spPr>
          <a:xfrm>
            <a:off x="5828015" y="5643371"/>
            <a:ext cx="3079176" cy="646331"/>
          </a:xfrm>
          <a:prstGeom prst="rect">
            <a:avLst/>
          </a:prstGeom>
          <a:solidFill>
            <a:schemeClr val="bg1"/>
          </a:solidFill>
          <a:ln>
            <a:solidFill>
              <a:schemeClr val="tx1"/>
            </a:solidFill>
          </a:ln>
        </p:spPr>
        <p:txBody>
          <a:bodyPr wrap="none" rtlCol="0">
            <a:spAutoFit/>
          </a:bodyPr>
          <a:lstStyle/>
          <a:p>
            <a:pPr algn="r"/>
            <a:r>
              <a:rPr lang="en-US" b="1" dirty="0"/>
              <a:t>Type I Error</a:t>
            </a:r>
          </a:p>
          <a:p>
            <a:pPr algn="r"/>
            <a:r>
              <a:rPr lang="en-US" dirty="0">
                <a:solidFill>
                  <a:srgbClr val="FF0000"/>
                </a:solidFill>
              </a:rPr>
              <a:t>H</a:t>
            </a:r>
            <a:r>
              <a:rPr lang="en-US" baseline="-25000" dirty="0">
                <a:solidFill>
                  <a:srgbClr val="FF0000"/>
                </a:solidFill>
              </a:rPr>
              <a:t>0</a:t>
            </a:r>
            <a:r>
              <a:rPr lang="en-US" dirty="0"/>
              <a:t> was true, but we rejected it</a:t>
            </a:r>
          </a:p>
        </p:txBody>
      </p:sp>
      <p:cxnSp>
        <p:nvCxnSpPr>
          <p:cNvPr id="16" name="Straight Arrow Connector 15">
            <a:extLst>
              <a:ext uri="{FF2B5EF4-FFF2-40B4-BE49-F238E27FC236}">
                <a16:creationId xmlns:a16="http://schemas.microsoft.com/office/drawing/2014/main" id="{8F2D68C0-0FED-1A4C-B894-AFC3422887C0}"/>
              </a:ext>
            </a:extLst>
          </p:cNvPr>
          <p:cNvCxnSpPr>
            <a:cxnSpLocks/>
          </p:cNvCxnSpPr>
          <p:nvPr/>
        </p:nvCxnSpPr>
        <p:spPr>
          <a:xfrm flipH="1" flipV="1">
            <a:off x="5648804" y="4555944"/>
            <a:ext cx="1252739" cy="107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722679F-FC5F-7944-880A-F3E5C62AD0E6}"/>
              </a:ext>
            </a:extLst>
          </p:cNvPr>
          <p:cNvSpPr/>
          <p:nvPr/>
        </p:nvSpPr>
        <p:spPr>
          <a:xfrm>
            <a:off x="5779445" y="3454071"/>
            <a:ext cx="1643451" cy="35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1 – </a:t>
            </a:r>
            <a:r>
              <a:rPr lang="en-US" sz="2000" dirty="0">
                <a:solidFill>
                  <a:schemeClr val="tx1"/>
                </a:solidFill>
                <a:latin typeface="Symbol" pitchFamily="2" charset="2"/>
              </a:rPr>
              <a:t>b</a:t>
            </a:r>
            <a:r>
              <a:rPr lang="en-US" sz="2000" dirty="0">
                <a:solidFill>
                  <a:schemeClr val="tx1"/>
                </a:solidFill>
              </a:rPr>
              <a:t> = Power</a:t>
            </a:r>
          </a:p>
        </p:txBody>
      </p:sp>
      <p:sp>
        <p:nvSpPr>
          <p:cNvPr id="17" name="Rectangle 16">
            <a:extLst>
              <a:ext uri="{FF2B5EF4-FFF2-40B4-BE49-F238E27FC236}">
                <a16:creationId xmlns:a16="http://schemas.microsoft.com/office/drawing/2014/main" id="{44DBDC9C-391D-724C-B8E6-092F26E2ACE7}"/>
              </a:ext>
            </a:extLst>
          </p:cNvPr>
          <p:cNvSpPr/>
          <p:nvPr/>
        </p:nvSpPr>
        <p:spPr>
          <a:xfrm>
            <a:off x="5831965" y="849087"/>
            <a:ext cx="3075226" cy="880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Power</a:t>
            </a:r>
          </a:p>
          <a:p>
            <a:r>
              <a:rPr lang="en-US" dirty="0">
                <a:solidFill>
                  <a:schemeClr val="tx1"/>
                </a:solidFill>
              </a:rPr>
              <a:t>Probability that we actually reject </a:t>
            </a:r>
            <a:r>
              <a:rPr lang="en-US" dirty="0">
                <a:solidFill>
                  <a:srgbClr val="FF0000"/>
                </a:solidFill>
              </a:rPr>
              <a:t>H</a:t>
            </a:r>
            <a:r>
              <a:rPr lang="en-US" baseline="-25000" dirty="0">
                <a:solidFill>
                  <a:srgbClr val="FF0000"/>
                </a:solidFill>
              </a:rPr>
              <a:t>0</a:t>
            </a:r>
            <a:r>
              <a:rPr lang="en-US" dirty="0">
                <a:solidFill>
                  <a:schemeClr val="tx1"/>
                </a:solidFill>
              </a:rPr>
              <a:t> when it is false</a:t>
            </a:r>
          </a:p>
        </p:txBody>
      </p:sp>
      <p:cxnSp>
        <p:nvCxnSpPr>
          <p:cNvPr id="18" name="Straight Arrow Connector 17">
            <a:extLst>
              <a:ext uri="{FF2B5EF4-FFF2-40B4-BE49-F238E27FC236}">
                <a16:creationId xmlns:a16="http://schemas.microsoft.com/office/drawing/2014/main" id="{868C2289-53B6-194A-B9D3-2FEE3E046208}"/>
              </a:ext>
            </a:extLst>
          </p:cNvPr>
          <p:cNvCxnSpPr>
            <a:cxnSpLocks/>
          </p:cNvCxnSpPr>
          <p:nvPr/>
        </p:nvCxnSpPr>
        <p:spPr>
          <a:xfrm flipH="1">
            <a:off x="6540484" y="1729174"/>
            <a:ext cx="392132" cy="1605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10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26</a:t>
            </a:fld>
            <a:endParaRPr lang="en-US" dirty="0"/>
          </a:p>
        </p:txBody>
      </p:sp>
      <p:pic>
        <p:nvPicPr>
          <p:cNvPr id="19" name="Picture 18">
            <a:extLst>
              <a:ext uri="{FF2B5EF4-FFF2-40B4-BE49-F238E27FC236}">
                <a16:creationId xmlns:a16="http://schemas.microsoft.com/office/drawing/2014/main" id="{DAE59FDD-3BF0-D847-A712-4E794852BB29}"/>
              </a:ext>
            </a:extLst>
          </p:cNvPr>
          <p:cNvPicPr>
            <a:picLocks noChangeAspect="1"/>
          </p:cNvPicPr>
          <p:nvPr/>
        </p:nvPicPr>
        <p:blipFill rotWithShape="1">
          <a:blip r:embed="rId3"/>
          <a:srcRect b="51297"/>
          <a:stretch/>
        </p:blipFill>
        <p:spPr>
          <a:xfrm>
            <a:off x="4069705" y="1094590"/>
            <a:ext cx="4531560" cy="2606553"/>
          </a:xfrm>
          <a:prstGeom prst="rect">
            <a:avLst/>
          </a:prstGeom>
        </p:spPr>
      </p:pic>
      <p:sp>
        <p:nvSpPr>
          <p:cNvPr id="20" name="TextBox 19">
            <a:extLst>
              <a:ext uri="{FF2B5EF4-FFF2-40B4-BE49-F238E27FC236}">
                <a16:creationId xmlns:a16="http://schemas.microsoft.com/office/drawing/2014/main" id="{170E82AB-D216-B340-9098-48F1DADA1975}"/>
              </a:ext>
            </a:extLst>
          </p:cNvPr>
          <p:cNvSpPr txBox="1"/>
          <p:nvPr/>
        </p:nvSpPr>
        <p:spPr>
          <a:xfrm>
            <a:off x="253660" y="1860816"/>
            <a:ext cx="3816045" cy="369332"/>
          </a:xfrm>
          <a:prstGeom prst="rect">
            <a:avLst/>
          </a:prstGeom>
          <a:noFill/>
        </p:spPr>
        <p:txBody>
          <a:bodyPr wrap="none" rtlCol="0">
            <a:spAutoFit/>
          </a:bodyPr>
          <a:lstStyle/>
          <a:p>
            <a:r>
              <a:rPr lang="en-US" u="sng" dirty="0"/>
              <a:t>Small</a:t>
            </a:r>
            <a:r>
              <a:rPr lang="en-US" dirty="0"/>
              <a:t> samples from populations </a:t>
            </a:r>
            <a:r>
              <a:rPr lang="en-US" dirty="0">
                <a:solidFill>
                  <a:srgbClr val="00B0F0"/>
                </a:solidFill>
              </a:rPr>
              <a:t>A</a:t>
            </a:r>
            <a:r>
              <a:rPr lang="en-US" dirty="0"/>
              <a:t> &amp; B:</a:t>
            </a:r>
          </a:p>
        </p:txBody>
      </p:sp>
      <p:sp>
        <p:nvSpPr>
          <p:cNvPr id="21" name="TextBox 20">
            <a:extLst>
              <a:ext uri="{FF2B5EF4-FFF2-40B4-BE49-F238E27FC236}">
                <a16:creationId xmlns:a16="http://schemas.microsoft.com/office/drawing/2014/main" id="{E686CE01-723E-4B43-82A7-6F9B1AE6517A}"/>
              </a:ext>
            </a:extLst>
          </p:cNvPr>
          <p:cNvSpPr txBox="1"/>
          <p:nvPr/>
        </p:nvSpPr>
        <p:spPr>
          <a:xfrm>
            <a:off x="1256177" y="2414813"/>
            <a:ext cx="1222771" cy="369332"/>
          </a:xfrm>
          <a:prstGeom prst="rect">
            <a:avLst/>
          </a:prstGeom>
          <a:noFill/>
        </p:spPr>
        <p:txBody>
          <a:bodyPr wrap="none" rtlCol="0">
            <a:spAutoFit/>
          </a:bodyPr>
          <a:lstStyle/>
          <a:p>
            <a:r>
              <a:rPr lang="en-US" dirty="0">
                <a:solidFill>
                  <a:srgbClr val="C00000"/>
                </a:solidFill>
              </a:rPr>
              <a:t>Low power</a:t>
            </a:r>
          </a:p>
        </p:txBody>
      </p:sp>
    </p:spTree>
    <p:extLst>
      <p:ext uri="{BB962C8B-B14F-4D97-AF65-F5344CB8AC3E}">
        <p14:creationId xmlns:p14="http://schemas.microsoft.com/office/powerpoint/2010/main" val="3716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27</a:t>
            </a:fld>
            <a:endParaRPr lang="en-US" dirty="0"/>
          </a:p>
        </p:txBody>
      </p:sp>
      <p:pic>
        <p:nvPicPr>
          <p:cNvPr id="19" name="Picture 18">
            <a:extLst>
              <a:ext uri="{FF2B5EF4-FFF2-40B4-BE49-F238E27FC236}">
                <a16:creationId xmlns:a16="http://schemas.microsoft.com/office/drawing/2014/main" id="{DAE59FDD-3BF0-D847-A712-4E794852BB29}"/>
              </a:ext>
            </a:extLst>
          </p:cNvPr>
          <p:cNvPicPr>
            <a:picLocks noChangeAspect="1"/>
          </p:cNvPicPr>
          <p:nvPr/>
        </p:nvPicPr>
        <p:blipFill>
          <a:blip r:embed="rId3"/>
          <a:stretch>
            <a:fillRect/>
          </a:stretch>
        </p:blipFill>
        <p:spPr>
          <a:xfrm>
            <a:off x="4069705" y="1094590"/>
            <a:ext cx="4531560" cy="5351930"/>
          </a:xfrm>
          <a:prstGeom prst="rect">
            <a:avLst/>
          </a:prstGeom>
        </p:spPr>
      </p:pic>
      <p:sp>
        <p:nvSpPr>
          <p:cNvPr id="20" name="TextBox 19">
            <a:extLst>
              <a:ext uri="{FF2B5EF4-FFF2-40B4-BE49-F238E27FC236}">
                <a16:creationId xmlns:a16="http://schemas.microsoft.com/office/drawing/2014/main" id="{170E82AB-D216-B340-9098-48F1DADA1975}"/>
              </a:ext>
            </a:extLst>
          </p:cNvPr>
          <p:cNvSpPr txBox="1"/>
          <p:nvPr/>
        </p:nvSpPr>
        <p:spPr>
          <a:xfrm>
            <a:off x="253660" y="1860816"/>
            <a:ext cx="3816045" cy="369332"/>
          </a:xfrm>
          <a:prstGeom prst="rect">
            <a:avLst/>
          </a:prstGeom>
          <a:noFill/>
        </p:spPr>
        <p:txBody>
          <a:bodyPr wrap="none" rtlCol="0">
            <a:spAutoFit/>
          </a:bodyPr>
          <a:lstStyle/>
          <a:p>
            <a:r>
              <a:rPr lang="en-US" u="sng" dirty="0"/>
              <a:t>Small</a:t>
            </a:r>
            <a:r>
              <a:rPr lang="en-US" dirty="0"/>
              <a:t> samples from populations </a:t>
            </a:r>
            <a:r>
              <a:rPr lang="en-US" dirty="0">
                <a:solidFill>
                  <a:srgbClr val="00B0F0"/>
                </a:solidFill>
              </a:rPr>
              <a:t>A</a:t>
            </a:r>
            <a:r>
              <a:rPr lang="en-US" dirty="0"/>
              <a:t> &amp; B:</a:t>
            </a:r>
          </a:p>
        </p:txBody>
      </p:sp>
      <p:sp>
        <p:nvSpPr>
          <p:cNvPr id="21" name="TextBox 20">
            <a:extLst>
              <a:ext uri="{FF2B5EF4-FFF2-40B4-BE49-F238E27FC236}">
                <a16:creationId xmlns:a16="http://schemas.microsoft.com/office/drawing/2014/main" id="{E686CE01-723E-4B43-82A7-6F9B1AE6517A}"/>
              </a:ext>
            </a:extLst>
          </p:cNvPr>
          <p:cNvSpPr txBox="1"/>
          <p:nvPr/>
        </p:nvSpPr>
        <p:spPr>
          <a:xfrm>
            <a:off x="1256177" y="2414813"/>
            <a:ext cx="1222771" cy="369332"/>
          </a:xfrm>
          <a:prstGeom prst="rect">
            <a:avLst/>
          </a:prstGeom>
          <a:noFill/>
        </p:spPr>
        <p:txBody>
          <a:bodyPr wrap="none" rtlCol="0">
            <a:spAutoFit/>
          </a:bodyPr>
          <a:lstStyle/>
          <a:p>
            <a:r>
              <a:rPr lang="en-US" dirty="0">
                <a:solidFill>
                  <a:srgbClr val="C00000"/>
                </a:solidFill>
              </a:rPr>
              <a:t>Low power</a:t>
            </a:r>
          </a:p>
        </p:txBody>
      </p:sp>
      <p:sp>
        <p:nvSpPr>
          <p:cNvPr id="22" name="TextBox 21">
            <a:extLst>
              <a:ext uri="{FF2B5EF4-FFF2-40B4-BE49-F238E27FC236}">
                <a16:creationId xmlns:a16="http://schemas.microsoft.com/office/drawing/2014/main" id="{91DFEC60-DC9C-3D41-AD1D-9C97CF92981E}"/>
              </a:ext>
            </a:extLst>
          </p:cNvPr>
          <p:cNvSpPr txBox="1"/>
          <p:nvPr/>
        </p:nvSpPr>
        <p:spPr>
          <a:xfrm>
            <a:off x="121423" y="4732399"/>
            <a:ext cx="4450577" cy="369332"/>
          </a:xfrm>
          <a:prstGeom prst="rect">
            <a:avLst/>
          </a:prstGeom>
          <a:noFill/>
        </p:spPr>
        <p:txBody>
          <a:bodyPr wrap="none" rtlCol="0">
            <a:spAutoFit/>
          </a:bodyPr>
          <a:lstStyle/>
          <a:p>
            <a:r>
              <a:rPr lang="en-US" u="sng" dirty="0"/>
              <a:t>Large</a:t>
            </a:r>
            <a:r>
              <a:rPr lang="en-US" dirty="0"/>
              <a:t> samples from </a:t>
            </a:r>
            <a:r>
              <a:rPr lang="en-US" b="1" i="1" dirty="0"/>
              <a:t>same</a:t>
            </a:r>
            <a:r>
              <a:rPr lang="en-US" dirty="0"/>
              <a:t> populations </a:t>
            </a:r>
            <a:r>
              <a:rPr lang="en-US" dirty="0">
                <a:solidFill>
                  <a:srgbClr val="00B0F0"/>
                </a:solidFill>
              </a:rPr>
              <a:t>A</a:t>
            </a:r>
            <a:r>
              <a:rPr lang="en-US" dirty="0"/>
              <a:t> &amp; B:</a:t>
            </a:r>
          </a:p>
        </p:txBody>
      </p:sp>
      <p:sp>
        <p:nvSpPr>
          <p:cNvPr id="23" name="TextBox 22">
            <a:extLst>
              <a:ext uri="{FF2B5EF4-FFF2-40B4-BE49-F238E27FC236}">
                <a16:creationId xmlns:a16="http://schemas.microsoft.com/office/drawing/2014/main" id="{709C2030-D4E2-6F4F-B1D8-9A328AAEC78D}"/>
              </a:ext>
            </a:extLst>
          </p:cNvPr>
          <p:cNvSpPr txBox="1"/>
          <p:nvPr/>
        </p:nvSpPr>
        <p:spPr>
          <a:xfrm>
            <a:off x="1211998" y="5286396"/>
            <a:ext cx="1266950" cy="369332"/>
          </a:xfrm>
          <a:prstGeom prst="rect">
            <a:avLst/>
          </a:prstGeom>
          <a:noFill/>
        </p:spPr>
        <p:txBody>
          <a:bodyPr wrap="none" rtlCol="0">
            <a:spAutoFit/>
          </a:bodyPr>
          <a:lstStyle/>
          <a:p>
            <a:r>
              <a:rPr lang="en-US" dirty="0">
                <a:solidFill>
                  <a:srgbClr val="C00000"/>
                </a:solidFill>
              </a:rPr>
              <a:t>High power</a:t>
            </a:r>
          </a:p>
        </p:txBody>
      </p:sp>
    </p:spTree>
    <p:extLst>
      <p:ext uri="{BB962C8B-B14F-4D97-AF65-F5344CB8AC3E}">
        <p14:creationId xmlns:p14="http://schemas.microsoft.com/office/powerpoint/2010/main" val="329588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28</a:t>
            </a:fld>
            <a:endParaRPr lang="en-US" dirty="0"/>
          </a:p>
        </p:txBody>
      </p:sp>
      <p:pic>
        <p:nvPicPr>
          <p:cNvPr id="19" name="Picture 18">
            <a:extLst>
              <a:ext uri="{FF2B5EF4-FFF2-40B4-BE49-F238E27FC236}">
                <a16:creationId xmlns:a16="http://schemas.microsoft.com/office/drawing/2014/main" id="{DAE59FDD-3BF0-D847-A712-4E794852BB29}"/>
              </a:ext>
            </a:extLst>
          </p:cNvPr>
          <p:cNvPicPr>
            <a:picLocks noChangeAspect="1"/>
          </p:cNvPicPr>
          <p:nvPr/>
        </p:nvPicPr>
        <p:blipFill>
          <a:blip r:embed="rId3"/>
          <a:stretch>
            <a:fillRect/>
          </a:stretch>
        </p:blipFill>
        <p:spPr>
          <a:xfrm>
            <a:off x="4069705" y="1094590"/>
            <a:ext cx="4531560" cy="5351930"/>
          </a:xfrm>
          <a:prstGeom prst="rect">
            <a:avLst/>
          </a:prstGeom>
        </p:spPr>
      </p:pic>
      <p:sp>
        <p:nvSpPr>
          <p:cNvPr id="20" name="TextBox 19">
            <a:extLst>
              <a:ext uri="{FF2B5EF4-FFF2-40B4-BE49-F238E27FC236}">
                <a16:creationId xmlns:a16="http://schemas.microsoft.com/office/drawing/2014/main" id="{170E82AB-D216-B340-9098-48F1DADA1975}"/>
              </a:ext>
            </a:extLst>
          </p:cNvPr>
          <p:cNvSpPr txBox="1"/>
          <p:nvPr/>
        </p:nvSpPr>
        <p:spPr>
          <a:xfrm>
            <a:off x="253660" y="1860816"/>
            <a:ext cx="3816045" cy="369332"/>
          </a:xfrm>
          <a:prstGeom prst="rect">
            <a:avLst/>
          </a:prstGeom>
          <a:noFill/>
        </p:spPr>
        <p:txBody>
          <a:bodyPr wrap="none" rtlCol="0">
            <a:spAutoFit/>
          </a:bodyPr>
          <a:lstStyle/>
          <a:p>
            <a:r>
              <a:rPr lang="en-US" u="sng" dirty="0"/>
              <a:t>Small</a:t>
            </a:r>
            <a:r>
              <a:rPr lang="en-US" dirty="0"/>
              <a:t> samples from populations </a:t>
            </a:r>
            <a:r>
              <a:rPr lang="en-US" dirty="0">
                <a:solidFill>
                  <a:srgbClr val="00B0F0"/>
                </a:solidFill>
              </a:rPr>
              <a:t>A</a:t>
            </a:r>
            <a:r>
              <a:rPr lang="en-US" dirty="0"/>
              <a:t> &amp; B:</a:t>
            </a:r>
          </a:p>
        </p:txBody>
      </p:sp>
      <p:sp>
        <p:nvSpPr>
          <p:cNvPr id="21" name="TextBox 20">
            <a:extLst>
              <a:ext uri="{FF2B5EF4-FFF2-40B4-BE49-F238E27FC236}">
                <a16:creationId xmlns:a16="http://schemas.microsoft.com/office/drawing/2014/main" id="{E686CE01-723E-4B43-82A7-6F9B1AE6517A}"/>
              </a:ext>
            </a:extLst>
          </p:cNvPr>
          <p:cNvSpPr txBox="1"/>
          <p:nvPr/>
        </p:nvSpPr>
        <p:spPr>
          <a:xfrm>
            <a:off x="1256177" y="2414813"/>
            <a:ext cx="1222771" cy="369332"/>
          </a:xfrm>
          <a:prstGeom prst="rect">
            <a:avLst/>
          </a:prstGeom>
          <a:noFill/>
        </p:spPr>
        <p:txBody>
          <a:bodyPr wrap="none" rtlCol="0">
            <a:spAutoFit/>
          </a:bodyPr>
          <a:lstStyle/>
          <a:p>
            <a:r>
              <a:rPr lang="en-US" dirty="0">
                <a:solidFill>
                  <a:srgbClr val="C00000"/>
                </a:solidFill>
              </a:rPr>
              <a:t>Low power</a:t>
            </a:r>
          </a:p>
        </p:txBody>
      </p:sp>
      <p:sp>
        <p:nvSpPr>
          <p:cNvPr id="22" name="TextBox 21">
            <a:extLst>
              <a:ext uri="{FF2B5EF4-FFF2-40B4-BE49-F238E27FC236}">
                <a16:creationId xmlns:a16="http://schemas.microsoft.com/office/drawing/2014/main" id="{91DFEC60-DC9C-3D41-AD1D-9C97CF92981E}"/>
              </a:ext>
            </a:extLst>
          </p:cNvPr>
          <p:cNvSpPr txBox="1"/>
          <p:nvPr/>
        </p:nvSpPr>
        <p:spPr>
          <a:xfrm>
            <a:off x="121423" y="4732399"/>
            <a:ext cx="4450577" cy="369332"/>
          </a:xfrm>
          <a:prstGeom prst="rect">
            <a:avLst/>
          </a:prstGeom>
          <a:noFill/>
        </p:spPr>
        <p:txBody>
          <a:bodyPr wrap="none" rtlCol="0">
            <a:spAutoFit/>
          </a:bodyPr>
          <a:lstStyle/>
          <a:p>
            <a:r>
              <a:rPr lang="en-US" u="sng" dirty="0"/>
              <a:t>Large</a:t>
            </a:r>
            <a:r>
              <a:rPr lang="en-US" dirty="0"/>
              <a:t> samples from </a:t>
            </a:r>
            <a:r>
              <a:rPr lang="en-US" b="1" i="1" dirty="0"/>
              <a:t>same</a:t>
            </a:r>
            <a:r>
              <a:rPr lang="en-US" dirty="0"/>
              <a:t> populations </a:t>
            </a:r>
            <a:r>
              <a:rPr lang="en-US" dirty="0">
                <a:solidFill>
                  <a:srgbClr val="00B0F0"/>
                </a:solidFill>
              </a:rPr>
              <a:t>A</a:t>
            </a:r>
            <a:r>
              <a:rPr lang="en-US" dirty="0"/>
              <a:t> &amp; B:</a:t>
            </a:r>
          </a:p>
        </p:txBody>
      </p:sp>
      <p:sp>
        <p:nvSpPr>
          <p:cNvPr id="23" name="TextBox 22">
            <a:extLst>
              <a:ext uri="{FF2B5EF4-FFF2-40B4-BE49-F238E27FC236}">
                <a16:creationId xmlns:a16="http://schemas.microsoft.com/office/drawing/2014/main" id="{709C2030-D4E2-6F4F-B1D8-9A328AAEC78D}"/>
              </a:ext>
            </a:extLst>
          </p:cNvPr>
          <p:cNvSpPr txBox="1"/>
          <p:nvPr/>
        </p:nvSpPr>
        <p:spPr>
          <a:xfrm>
            <a:off x="1211998" y="5286396"/>
            <a:ext cx="1266950" cy="369332"/>
          </a:xfrm>
          <a:prstGeom prst="rect">
            <a:avLst/>
          </a:prstGeom>
          <a:noFill/>
        </p:spPr>
        <p:txBody>
          <a:bodyPr wrap="none" rtlCol="0">
            <a:spAutoFit/>
          </a:bodyPr>
          <a:lstStyle/>
          <a:p>
            <a:r>
              <a:rPr lang="en-US" dirty="0">
                <a:solidFill>
                  <a:srgbClr val="C00000"/>
                </a:solidFill>
              </a:rPr>
              <a:t>High power</a:t>
            </a:r>
          </a:p>
        </p:txBody>
      </p:sp>
      <p:sp>
        <p:nvSpPr>
          <p:cNvPr id="9" name="TextBox 8">
            <a:extLst>
              <a:ext uri="{FF2B5EF4-FFF2-40B4-BE49-F238E27FC236}">
                <a16:creationId xmlns:a16="http://schemas.microsoft.com/office/drawing/2014/main" id="{54A65AF8-E73D-0B4D-B8E4-0F2125ABDAFC}"/>
              </a:ext>
            </a:extLst>
          </p:cNvPr>
          <p:cNvSpPr txBox="1"/>
          <p:nvPr/>
        </p:nvSpPr>
        <p:spPr>
          <a:xfrm>
            <a:off x="392191" y="2907606"/>
            <a:ext cx="3406746" cy="1754326"/>
          </a:xfrm>
          <a:prstGeom prst="rect">
            <a:avLst/>
          </a:prstGeom>
          <a:solidFill>
            <a:schemeClr val="bg1"/>
          </a:solidFill>
          <a:ln w="38100">
            <a:solidFill>
              <a:srgbClr val="C00000"/>
            </a:solidFill>
          </a:ln>
        </p:spPr>
        <p:txBody>
          <a:bodyPr wrap="square" rtlCol="0">
            <a:spAutoFit/>
          </a:bodyPr>
          <a:lstStyle/>
          <a:p>
            <a:r>
              <a:rPr lang="en-US" dirty="0">
                <a:solidFill>
                  <a:srgbClr val="C00000"/>
                </a:solidFill>
              </a:rPr>
              <a:t>You can pretty much always get a significant p-value if you use a huge sample size.</a:t>
            </a:r>
          </a:p>
          <a:p>
            <a:endParaRPr lang="en-US" dirty="0">
              <a:solidFill>
                <a:srgbClr val="C00000"/>
              </a:solidFill>
            </a:endParaRPr>
          </a:p>
          <a:p>
            <a:r>
              <a:rPr lang="en-US" dirty="0">
                <a:solidFill>
                  <a:srgbClr val="C00000"/>
                </a:solidFill>
              </a:rPr>
              <a:t>However, the effect size may be so small as to be meaningless.</a:t>
            </a:r>
          </a:p>
        </p:txBody>
      </p:sp>
    </p:spTree>
    <p:extLst>
      <p:ext uri="{BB962C8B-B14F-4D97-AF65-F5344CB8AC3E}">
        <p14:creationId xmlns:p14="http://schemas.microsoft.com/office/powerpoint/2010/main" val="225224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3"/>
                <a:stretch>
                  <a:fillRect l="-2252" t="-9375" b="-25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498B75FA-AA85-8941-A841-091300CD2D6F}"/>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0EC4D3-A0B2-6C4D-9DE5-E90D9932BD64}"/>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37" name="TextBox 36">
                <a:extLst>
                  <a:ext uri="{FF2B5EF4-FFF2-40B4-BE49-F238E27FC236}">
                    <a16:creationId xmlns:a16="http://schemas.microsoft.com/office/drawing/2014/main" id="{F80EC4D3-A0B2-6C4D-9DE5-E90D9932BD64}"/>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4"/>
                <a:stretch>
                  <a:fillRect b="-8108"/>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B4D99F0-45DA-C643-8DDF-CBFE3D03CAD8}"/>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F6BE269-3168-114C-AF69-100CB8C949C3}"/>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9AFCF2CF-F7EB-5B4A-B163-57356068BA8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40" name="Oval 39">
                <a:extLst>
                  <a:ext uri="{FF2B5EF4-FFF2-40B4-BE49-F238E27FC236}">
                    <a16:creationId xmlns:a16="http://schemas.microsoft.com/office/drawing/2014/main" id="{9AFCF2CF-F7EB-5B4A-B163-57356068BA8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5"/>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AD6ECD-AFC4-2542-ABF7-AB153AE1B659}"/>
                  </a:ext>
                </a:extLst>
              </p:cNvPr>
              <p:cNvSpPr txBox="1"/>
              <p:nvPr/>
            </p:nvSpPr>
            <p:spPr>
              <a:xfrm>
                <a:off x="5003586" y="2059026"/>
                <a:ext cx="966227"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smtClean="0">
                                  <a:latin typeface="Cambria Math" panose="02040503050406030204" pitchFamily="18" charset="0"/>
                                  <a:ea typeface="Cambria Math" panose="02040503050406030204" pitchFamily="18" charset="0"/>
                                </a:rPr>
                              </m:ctrlPr>
                            </m:barPr>
                            <m:e>
                              <m:r>
                                <a:rPr lang="en-US" sz="2400" b="0" i="1" dirty="0" smtClean="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41" name="TextBox 40">
                <a:extLst>
                  <a:ext uri="{FF2B5EF4-FFF2-40B4-BE49-F238E27FC236}">
                    <a16:creationId xmlns:a16="http://schemas.microsoft.com/office/drawing/2014/main" id="{6AAD6ECD-AFC4-2542-ABF7-AB153AE1B659}"/>
                  </a:ext>
                </a:extLst>
              </p:cNvPr>
              <p:cNvSpPr txBox="1">
                <a:spLocks noRot="1" noChangeAspect="1" noMove="1" noResize="1" noEditPoints="1" noAdjustHandles="1" noChangeArrowheads="1" noChangeShapeType="1" noTextEdit="1"/>
              </p:cNvSpPr>
              <p:nvPr/>
            </p:nvSpPr>
            <p:spPr>
              <a:xfrm>
                <a:off x="5003586" y="2059026"/>
                <a:ext cx="966227" cy="465961"/>
              </a:xfrm>
              <a:prstGeom prst="rect">
                <a:avLst/>
              </a:prstGeom>
              <a:blipFill>
                <a:blip r:embed="rId6"/>
                <a:stretch>
                  <a:fillRect b="-2703"/>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8638DCB-D3E5-824C-94AF-87BC06B1556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3E41CF9-CEA3-5E49-952C-BE828A193DA6}"/>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43" name="Oval 42">
                <a:extLst>
                  <a:ext uri="{FF2B5EF4-FFF2-40B4-BE49-F238E27FC236}">
                    <a16:creationId xmlns:a16="http://schemas.microsoft.com/office/drawing/2014/main" id="{13E41CF9-CEA3-5E49-952C-BE828A193DA6}"/>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12536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29</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64" name="Straight Connector 63">
            <a:extLst>
              <a:ext uri="{FF2B5EF4-FFF2-40B4-BE49-F238E27FC236}">
                <a16:creationId xmlns:a16="http://schemas.microsoft.com/office/drawing/2014/main" id="{84A5262C-3DB6-6844-A540-EDA9E9FAD0FE}"/>
              </a:ext>
            </a:extLst>
          </p:cNvPr>
          <p:cNvCxnSpPr>
            <a:cxnSpLocks/>
          </p:cNvCxnSpPr>
          <p:nvPr/>
        </p:nvCxnSpPr>
        <p:spPr>
          <a:xfrm>
            <a:off x="1430959" y="5650062"/>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80E2B4-1599-264D-9ED6-1BEABAF2C5C4}"/>
              </a:ext>
            </a:extLst>
          </p:cNvPr>
          <p:cNvCxnSpPr>
            <a:cxnSpLocks/>
          </p:cNvCxnSpPr>
          <p:nvPr/>
        </p:nvCxnSpPr>
        <p:spPr>
          <a:xfrm>
            <a:off x="3672289" y="3850390"/>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72817B-9E34-4342-9EFF-55410B117D0D}"/>
              </a:ext>
            </a:extLst>
          </p:cNvPr>
          <p:cNvCxnSpPr>
            <a:cxnSpLocks/>
          </p:cNvCxnSpPr>
          <p:nvPr/>
        </p:nvCxnSpPr>
        <p:spPr>
          <a:xfrm>
            <a:off x="4838647" y="3858948"/>
            <a:ext cx="0" cy="18199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49A03B-EA41-4348-BA68-ABF6B08FB545}"/>
              </a:ext>
            </a:extLst>
          </p:cNvPr>
          <p:cNvSpPr txBox="1"/>
          <p:nvPr/>
        </p:nvSpPr>
        <p:spPr>
          <a:xfrm>
            <a:off x="7475227" y="5708509"/>
            <a:ext cx="716863" cy="369332"/>
          </a:xfrm>
          <a:prstGeom prst="rect">
            <a:avLst/>
          </a:prstGeom>
          <a:noFill/>
        </p:spPr>
        <p:txBody>
          <a:bodyPr wrap="none" rtlCol="0">
            <a:spAutoFit/>
          </a:bodyPr>
          <a:lstStyle/>
          <a:p>
            <a:r>
              <a:rPr lang="en-US" dirty="0"/>
              <a:t>mean</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FD41AFC-D3BD-DD4B-B082-E5E426D31298}"/>
                  </a:ext>
                </a:extLst>
              </p:cNvPr>
              <p:cNvSpPr txBox="1"/>
              <p:nvPr/>
            </p:nvSpPr>
            <p:spPr>
              <a:xfrm>
                <a:off x="3488296" y="5708509"/>
                <a:ext cx="4707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oMath>
                  </m:oMathPara>
                </a14:m>
                <a:endParaRPr lang="en-US" dirty="0"/>
              </a:p>
            </p:txBody>
          </p:sp>
        </mc:Choice>
        <mc:Fallback xmlns="">
          <p:sp>
            <p:nvSpPr>
              <p:cNvPr id="68" name="TextBox 67">
                <a:extLst>
                  <a:ext uri="{FF2B5EF4-FFF2-40B4-BE49-F238E27FC236}">
                    <a16:creationId xmlns:a16="http://schemas.microsoft.com/office/drawing/2014/main" id="{5FD41AFC-D3BD-DD4B-B082-E5E426D31298}"/>
                  </a:ext>
                </a:extLst>
              </p:cNvPr>
              <p:cNvSpPr txBox="1">
                <a:spLocks noRot="1" noChangeAspect="1" noMove="1" noResize="1" noEditPoints="1" noAdjustHandles="1" noChangeArrowheads="1" noChangeShapeType="1" noTextEdit="1"/>
              </p:cNvSpPr>
              <p:nvPr/>
            </p:nvSpPr>
            <p:spPr>
              <a:xfrm>
                <a:off x="3488296" y="5708509"/>
                <a:ext cx="4707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1E5F778-B469-1F45-A9A3-3395F02D5888}"/>
                  </a:ext>
                </a:extLst>
              </p:cNvPr>
              <p:cNvSpPr txBox="1"/>
              <p:nvPr/>
            </p:nvSpPr>
            <p:spPr>
              <a:xfrm>
                <a:off x="4654654" y="5708509"/>
                <a:ext cx="486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xmlns="">
          <p:sp>
            <p:nvSpPr>
              <p:cNvPr id="69" name="TextBox 68">
                <a:extLst>
                  <a:ext uri="{FF2B5EF4-FFF2-40B4-BE49-F238E27FC236}">
                    <a16:creationId xmlns:a16="http://schemas.microsoft.com/office/drawing/2014/main" id="{01E5F778-B469-1F45-A9A3-3395F02D5888}"/>
                  </a:ext>
                </a:extLst>
              </p:cNvPr>
              <p:cNvSpPr txBox="1">
                <a:spLocks noRot="1" noChangeAspect="1" noMove="1" noResize="1" noEditPoints="1" noAdjustHandles="1" noChangeArrowheads="1" noChangeShapeType="1" noTextEdit="1"/>
              </p:cNvSpPr>
              <p:nvPr/>
            </p:nvSpPr>
            <p:spPr>
              <a:xfrm>
                <a:off x="4654654" y="5708509"/>
                <a:ext cx="486608" cy="369332"/>
              </a:xfrm>
              <a:prstGeom prst="rect">
                <a:avLst/>
              </a:prstGeom>
              <a:blipFill>
                <a:blip r:embed="rId4"/>
                <a:stretch>
                  <a:fillRect/>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6239677E-6C4B-AA47-8FB4-1076A595E3FD}"/>
              </a:ext>
            </a:extLst>
          </p:cNvPr>
          <p:cNvCxnSpPr>
            <a:cxnSpLocks/>
            <a:stCxn id="38" idx="5"/>
          </p:cNvCxnSpPr>
          <p:nvPr/>
        </p:nvCxnSpPr>
        <p:spPr>
          <a:xfrm>
            <a:off x="2944680" y="2566804"/>
            <a:ext cx="727609" cy="12624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76A614-B9C5-054A-8A73-D6F35106A0A9}"/>
              </a:ext>
            </a:extLst>
          </p:cNvPr>
          <p:cNvCxnSpPr>
            <a:cxnSpLocks/>
            <a:stCxn id="62" idx="3"/>
          </p:cNvCxnSpPr>
          <p:nvPr/>
        </p:nvCxnSpPr>
        <p:spPr>
          <a:xfrm flipH="1">
            <a:off x="4838647" y="2566628"/>
            <a:ext cx="1314006" cy="1262671"/>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Freeform 92">
            <a:extLst>
              <a:ext uri="{FF2B5EF4-FFF2-40B4-BE49-F238E27FC236}">
                <a16:creationId xmlns:a16="http://schemas.microsoft.com/office/drawing/2014/main" id="{3BCEB419-FF70-D647-AEF4-2E76887D66AA}"/>
              </a:ext>
            </a:extLst>
          </p:cNvPr>
          <p:cNvSpPr/>
          <p:nvPr/>
        </p:nvSpPr>
        <p:spPr>
          <a:xfrm>
            <a:off x="1622692" y="2791461"/>
            <a:ext cx="870742" cy="640053"/>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D9BBA48F-B9AE-F145-BA6F-23EDB2D573AE}"/>
              </a:ext>
            </a:extLst>
          </p:cNvPr>
          <p:cNvCxnSpPr>
            <a:cxnSpLocks/>
          </p:cNvCxnSpPr>
          <p:nvPr/>
        </p:nvCxnSpPr>
        <p:spPr>
          <a:xfrm>
            <a:off x="1371587" y="3431514"/>
            <a:ext cx="131672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93D53314-8EEA-1340-8928-1204B6131AA1}"/>
                  </a:ext>
                </a:extLst>
              </p:cNvPr>
              <p:cNvSpPr txBox="1"/>
              <p:nvPr/>
            </p:nvSpPr>
            <p:spPr>
              <a:xfrm>
                <a:off x="2493434" y="3430989"/>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xmlns="">
          <p:sp>
            <p:nvSpPr>
              <p:cNvPr id="95" name="TextBox 94">
                <a:extLst>
                  <a:ext uri="{FF2B5EF4-FFF2-40B4-BE49-F238E27FC236}">
                    <a16:creationId xmlns:a16="http://schemas.microsoft.com/office/drawing/2014/main" id="{93D53314-8EEA-1340-8928-1204B6131AA1}"/>
                  </a:ext>
                </a:extLst>
              </p:cNvPr>
              <p:cNvSpPr txBox="1">
                <a:spLocks noRot="1" noChangeAspect="1" noMove="1" noResize="1" noEditPoints="1" noAdjustHandles="1" noChangeArrowheads="1" noChangeShapeType="1" noTextEdit="1"/>
              </p:cNvSpPr>
              <p:nvPr/>
            </p:nvSpPr>
            <p:spPr>
              <a:xfrm>
                <a:off x="2493434" y="3430989"/>
                <a:ext cx="367985" cy="369332"/>
              </a:xfrm>
              <a:prstGeom prst="rect">
                <a:avLst/>
              </a:prstGeom>
              <a:blipFill>
                <a:blip r:embed="rId5"/>
                <a:stretch>
                  <a:fillRect/>
                </a:stretch>
              </a:blipFill>
            </p:spPr>
            <p:txBody>
              <a:bodyPr/>
              <a:lstStyle/>
              <a:p>
                <a:r>
                  <a:rPr lang="en-US">
                    <a:noFill/>
                  </a:rPr>
                  <a:t> </a:t>
                </a:r>
              </a:p>
            </p:txBody>
          </p:sp>
        </mc:Fallback>
      </mc:AlternateContent>
      <p:sp>
        <p:nvSpPr>
          <p:cNvPr id="96" name="Freeform 95">
            <a:extLst>
              <a:ext uri="{FF2B5EF4-FFF2-40B4-BE49-F238E27FC236}">
                <a16:creationId xmlns:a16="http://schemas.microsoft.com/office/drawing/2014/main" id="{B3E9AA99-DDFD-9C46-983D-3C086B9CC240}"/>
              </a:ext>
            </a:extLst>
          </p:cNvPr>
          <p:cNvSpPr/>
          <p:nvPr/>
        </p:nvSpPr>
        <p:spPr>
          <a:xfrm>
            <a:off x="6653894" y="2791461"/>
            <a:ext cx="870742" cy="640053"/>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7B71F704-0F5D-A743-B9D7-36368A90D769}"/>
              </a:ext>
            </a:extLst>
          </p:cNvPr>
          <p:cNvCxnSpPr>
            <a:cxnSpLocks/>
          </p:cNvCxnSpPr>
          <p:nvPr/>
        </p:nvCxnSpPr>
        <p:spPr>
          <a:xfrm>
            <a:off x="6402789" y="3431514"/>
            <a:ext cx="1316726" cy="0"/>
          </a:xfrm>
          <a:prstGeom prst="line">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FFD7CECC-332E-8642-9935-2E91E6622377}"/>
                  </a:ext>
                </a:extLst>
              </p:cNvPr>
              <p:cNvSpPr txBox="1"/>
              <p:nvPr/>
            </p:nvSpPr>
            <p:spPr>
              <a:xfrm>
                <a:off x="7524636" y="3430989"/>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𝑥</m:t>
                      </m:r>
                    </m:oMath>
                  </m:oMathPara>
                </a14:m>
                <a:endParaRPr lang="en-US" dirty="0">
                  <a:solidFill>
                    <a:srgbClr val="FF0000"/>
                  </a:solidFill>
                </a:endParaRPr>
              </a:p>
            </p:txBody>
          </p:sp>
        </mc:Choice>
        <mc:Fallback xmlns="">
          <p:sp>
            <p:nvSpPr>
              <p:cNvPr id="98" name="TextBox 97">
                <a:extLst>
                  <a:ext uri="{FF2B5EF4-FFF2-40B4-BE49-F238E27FC236}">
                    <a16:creationId xmlns:a16="http://schemas.microsoft.com/office/drawing/2014/main" id="{FFD7CECC-332E-8642-9935-2E91E6622377}"/>
                  </a:ext>
                </a:extLst>
              </p:cNvPr>
              <p:cNvSpPr txBox="1">
                <a:spLocks noRot="1" noChangeAspect="1" noMove="1" noResize="1" noEditPoints="1" noAdjustHandles="1" noChangeArrowheads="1" noChangeShapeType="1" noTextEdit="1"/>
              </p:cNvSpPr>
              <p:nvPr/>
            </p:nvSpPr>
            <p:spPr>
              <a:xfrm>
                <a:off x="7524636" y="3430989"/>
                <a:ext cx="36798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B2CA34CA-12FF-8A4F-A794-956999885C25}"/>
                  </a:ext>
                </a:extLst>
              </p:cNvPr>
              <p:cNvSpPr txBox="1"/>
              <p:nvPr/>
            </p:nvSpPr>
            <p:spPr>
              <a:xfrm>
                <a:off x="3460787" y="1917692"/>
                <a:ext cx="2387922" cy="1200329"/>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rPr>
                      <m:t>𝑡</m:t>
                    </m:r>
                  </m:oMath>
                </a14:m>
                <a:r>
                  <a:rPr lang="en-US" dirty="0"/>
                  <a:t>-test assumes that the data sets are normally distributed with equal variance.</a:t>
                </a:r>
              </a:p>
            </p:txBody>
          </p:sp>
        </mc:Choice>
        <mc:Fallback xmlns="">
          <p:sp>
            <p:nvSpPr>
              <p:cNvPr id="99" name="TextBox 98">
                <a:extLst>
                  <a:ext uri="{FF2B5EF4-FFF2-40B4-BE49-F238E27FC236}">
                    <a16:creationId xmlns:a16="http://schemas.microsoft.com/office/drawing/2014/main" id="{B2CA34CA-12FF-8A4F-A794-956999885C25}"/>
                  </a:ext>
                </a:extLst>
              </p:cNvPr>
              <p:cNvSpPr txBox="1">
                <a:spLocks noRot="1" noChangeAspect="1" noMove="1" noResize="1" noEditPoints="1" noAdjustHandles="1" noChangeArrowheads="1" noChangeShapeType="1" noTextEdit="1"/>
              </p:cNvSpPr>
              <p:nvPr/>
            </p:nvSpPr>
            <p:spPr>
              <a:xfrm>
                <a:off x="3460787" y="1917692"/>
                <a:ext cx="2387922" cy="1200329"/>
              </a:xfrm>
              <a:prstGeom prst="rect">
                <a:avLst/>
              </a:prstGeom>
              <a:blipFill>
                <a:blip r:embed="rId7"/>
                <a:stretch>
                  <a:fillRect l="-2116" t="-3158" r="-2646" b="-7368"/>
                </a:stretch>
              </a:blipFill>
            </p:spPr>
            <p:txBody>
              <a:bodyPr/>
              <a:lstStyle/>
              <a:p>
                <a:r>
                  <a:rPr lang="en-US">
                    <a:noFill/>
                  </a:rPr>
                  <a:t> </a:t>
                </a:r>
              </a:p>
            </p:txBody>
          </p:sp>
        </mc:Fallback>
      </mc:AlternateContent>
    </p:spTree>
    <p:extLst>
      <p:ext uri="{BB962C8B-B14F-4D97-AF65-F5344CB8AC3E}">
        <p14:creationId xmlns:p14="http://schemas.microsoft.com/office/powerpoint/2010/main" val="122911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30</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64" name="Straight Connector 63">
            <a:extLst>
              <a:ext uri="{FF2B5EF4-FFF2-40B4-BE49-F238E27FC236}">
                <a16:creationId xmlns:a16="http://schemas.microsoft.com/office/drawing/2014/main" id="{84A5262C-3DB6-6844-A540-EDA9E9FAD0FE}"/>
              </a:ext>
            </a:extLst>
          </p:cNvPr>
          <p:cNvCxnSpPr>
            <a:cxnSpLocks/>
          </p:cNvCxnSpPr>
          <p:nvPr/>
        </p:nvCxnSpPr>
        <p:spPr>
          <a:xfrm>
            <a:off x="1430959" y="5650062"/>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80E2B4-1599-264D-9ED6-1BEABAF2C5C4}"/>
              </a:ext>
            </a:extLst>
          </p:cNvPr>
          <p:cNvCxnSpPr>
            <a:cxnSpLocks/>
          </p:cNvCxnSpPr>
          <p:nvPr/>
        </p:nvCxnSpPr>
        <p:spPr>
          <a:xfrm>
            <a:off x="3672289" y="3850390"/>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72817B-9E34-4342-9EFF-55410B117D0D}"/>
              </a:ext>
            </a:extLst>
          </p:cNvPr>
          <p:cNvCxnSpPr>
            <a:cxnSpLocks/>
          </p:cNvCxnSpPr>
          <p:nvPr/>
        </p:nvCxnSpPr>
        <p:spPr>
          <a:xfrm>
            <a:off x="4838647" y="3858948"/>
            <a:ext cx="0" cy="18199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49A03B-EA41-4348-BA68-ABF6B08FB545}"/>
              </a:ext>
            </a:extLst>
          </p:cNvPr>
          <p:cNvSpPr txBox="1"/>
          <p:nvPr/>
        </p:nvSpPr>
        <p:spPr>
          <a:xfrm>
            <a:off x="7475227" y="5708509"/>
            <a:ext cx="716863" cy="369332"/>
          </a:xfrm>
          <a:prstGeom prst="rect">
            <a:avLst/>
          </a:prstGeom>
          <a:noFill/>
        </p:spPr>
        <p:txBody>
          <a:bodyPr wrap="none" rtlCol="0">
            <a:spAutoFit/>
          </a:bodyPr>
          <a:lstStyle/>
          <a:p>
            <a:r>
              <a:rPr lang="en-US" dirty="0"/>
              <a:t>mean</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FD41AFC-D3BD-DD4B-B082-E5E426D31298}"/>
                  </a:ext>
                </a:extLst>
              </p:cNvPr>
              <p:cNvSpPr txBox="1"/>
              <p:nvPr/>
            </p:nvSpPr>
            <p:spPr>
              <a:xfrm>
                <a:off x="3488296" y="5708509"/>
                <a:ext cx="4707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oMath>
                  </m:oMathPara>
                </a14:m>
                <a:endParaRPr lang="en-US" dirty="0"/>
              </a:p>
            </p:txBody>
          </p:sp>
        </mc:Choice>
        <mc:Fallback xmlns="">
          <p:sp>
            <p:nvSpPr>
              <p:cNvPr id="68" name="TextBox 67">
                <a:extLst>
                  <a:ext uri="{FF2B5EF4-FFF2-40B4-BE49-F238E27FC236}">
                    <a16:creationId xmlns:a16="http://schemas.microsoft.com/office/drawing/2014/main" id="{5FD41AFC-D3BD-DD4B-B082-E5E426D31298}"/>
                  </a:ext>
                </a:extLst>
              </p:cNvPr>
              <p:cNvSpPr txBox="1">
                <a:spLocks noRot="1" noChangeAspect="1" noMove="1" noResize="1" noEditPoints="1" noAdjustHandles="1" noChangeArrowheads="1" noChangeShapeType="1" noTextEdit="1"/>
              </p:cNvSpPr>
              <p:nvPr/>
            </p:nvSpPr>
            <p:spPr>
              <a:xfrm>
                <a:off x="3488296" y="5708509"/>
                <a:ext cx="4707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1E5F778-B469-1F45-A9A3-3395F02D5888}"/>
                  </a:ext>
                </a:extLst>
              </p:cNvPr>
              <p:cNvSpPr txBox="1"/>
              <p:nvPr/>
            </p:nvSpPr>
            <p:spPr>
              <a:xfrm>
                <a:off x="4654654" y="5708509"/>
                <a:ext cx="486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xmlns="">
          <p:sp>
            <p:nvSpPr>
              <p:cNvPr id="69" name="TextBox 68">
                <a:extLst>
                  <a:ext uri="{FF2B5EF4-FFF2-40B4-BE49-F238E27FC236}">
                    <a16:creationId xmlns:a16="http://schemas.microsoft.com/office/drawing/2014/main" id="{01E5F778-B469-1F45-A9A3-3395F02D5888}"/>
                  </a:ext>
                </a:extLst>
              </p:cNvPr>
              <p:cNvSpPr txBox="1">
                <a:spLocks noRot="1" noChangeAspect="1" noMove="1" noResize="1" noEditPoints="1" noAdjustHandles="1" noChangeArrowheads="1" noChangeShapeType="1" noTextEdit="1"/>
              </p:cNvSpPr>
              <p:nvPr/>
            </p:nvSpPr>
            <p:spPr>
              <a:xfrm>
                <a:off x="4654654" y="5708509"/>
                <a:ext cx="486608" cy="369332"/>
              </a:xfrm>
              <a:prstGeom prst="rect">
                <a:avLst/>
              </a:prstGeom>
              <a:blipFill>
                <a:blip r:embed="rId4"/>
                <a:stretch>
                  <a:fillRect/>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6239677E-6C4B-AA47-8FB4-1076A595E3FD}"/>
              </a:ext>
            </a:extLst>
          </p:cNvPr>
          <p:cNvCxnSpPr>
            <a:cxnSpLocks/>
            <a:stCxn id="38" idx="5"/>
          </p:cNvCxnSpPr>
          <p:nvPr/>
        </p:nvCxnSpPr>
        <p:spPr>
          <a:xfrm>
            <a:off x="2944680" y="2566804"/>
            <a:ext cx="727609" cy="12624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76A614-B9C5-054A-8A73-D6F35106A0A9}"/>
              </a:ext>
            </a:extLst>
          </p:cNvPr>
          <p:cNvCxnSpPr>
            <a:cxnSpLocks/>
            <a:stCxn id="62" idx="3"/>
          </p:cNvCxnSpPr>
          <p:nvPr/>
        </p:nvCxnSpPr>
        <p:spPr>
          <a:xfrm flipH="1">
            <a:off x="4838647" y="2566628"/>
            <a:ext cx="1314006" cy="1262671"/>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E51D3BCB-06DD-AB42-BBF7-5C0A53433B5F}"/>
                  </a:ext>
                </a:extLst>
              </p:cNvPr>
              <p:cNvSpPr txBox="1"/>
              <p:nvPr/>
            </p:nvSpPr>
            <p:spPr>
              <a:xfrm>
                <a:off x="6762245" y="3876993"/>
                <a:ext cx="2107434" cy="461665"/>
              </a:xfrm>
              <a:prstGeom prst="rect">
                <a:avLst/>
              </a:prstGeom>
              <a:noFill/>
              <a:ln w="38100">
                <a:noFill/>
                <a:prstDash val="solid"/>
              </a:ln>
            </p:spPr>
            <p:txBody>
              <a:bodyPr wrap="square" rtlCol="0">
                <a:spAutoFit/>
              </a:bodyPr>
              <a:lstStyle/>
              <a:p>
                <a:r>
                  <a:rPr lang="en-US" sz="2400" b="1" dirty="0">
                    <a:solidFill>
                      <a:schemeClr val="accent1"/>
                    </a:solidFill>
                  </a:rPr>
                  <a:t>H</a:t>
                </a:r>
                <a:r>
                  <a:rPr lang="en-US" sz="2400" b="1" baseline="-25000" dirty="0">
                    <a:solidFill>
                      <a:schemeClr val="accent1"/>
                    </a:solidFill>
                  </a:rPr>
                  <a:t>0</a:t>
                </a:r>
                <a:r>
                  <a:rPr lang="en-US" sz="2400" b="1" dirty="0">
                    <a:solidFill>
                      <a:schemeClr val="accent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r>
                      <a:rPr lang="en-US" i="1">
                        <a:latin typeface="Cambria Math" panose="02040503050406030204" pitchFamily="18" charset="0"/>
                      </a:rPr>
                      <m:t>=</m:t>
                    </m:r>
                    <m:r>
                      <a:rPr lang="en-US" i="1" smtClean="0">
                        <a:solidFill>
                          <a:schemeClr val="accent6"/>
                        </a:solidFill>
                        <a:latin typeface="Cambria Math" panose="02040503050406030204" pitchFamily="18" charset="0"/>
                        <a:ea typeface="Cambria Math" panose="02040503050406030204" pitchFamily="18" charset="0"/>
                      </a:rPr>
                      <m:t>𝜇</m:t>
                    </m:r>
                  </m:oMath>
                </a14:m>
                <a:endParaRPr lang="en-US" dirty="0"/>
              </a:p>
            </p:txBody>
          </p:sp>
        </mc:Choice>
        <mc:Fallback xmlns="">
          <p:sp>
            <p:nvSpPr>
              <p:cNvPr id="80" name="TextBox 79">
                <a:extLst>
                  <a:ext uri="{FF2B5EF4-FFF2-40B4-BE49-F238E27FC236}">
                    <a16:creationId xmlns:a16="http://schemas.microsoft.com/office/drawing/2014/main" id="{E51D3BCB-06DD-AB42-BBF7-5C0A53433B5F}"/>
                  </a:ext>
                </a:extLst>
              </p:cNvPr>
              <p:cNvSpPr txBox="1">
                <a:spLocks noRot="1" noChangeAspect="1" noMove="1" noResize="1" noEditPoints="1" noAdjustHandles="1" noChangeArrowheads="1" noChangeShapeType="1" noTextEdit="1"/>
              </p:cNvSpPr>
              <p:nvPr/>
            </p:nvSpPr>
            <p:spPr>
              <a:xfrm>
                <a:off x="6762245" y="3876993"/>
                <a:ext cx="2107434" cy="461665"/>
              </a:xfrm>
              <a:prstGeom prst="rect">
                <a:avLst/>
              </a:prstGeom>
              <a:blipFill>
                <a:blip r:embed="rId5"/>
                <a:stretch>
                  <a:fillRect l="-4192" t="-10811" b="-27027"/>
                </a:stretch>
              </a:blipFill>
              <a:ln w="38100">
                <a:noFill/>
                <a:prstDash val="solid"/>
              </a:ln>
            </p:spPr>
            <p:txBody>
              <a:bodyPr/>
              <a:lstStyle/>
              <a:p>
                <a:r>
                  <a:rPr lang="en-US">
                    <a:noFill/>
                  </a:rPr>
                  <a:t> </a:t>
                </a:r>
              </a:p>
            </p:txBody>
          </p:sp>
        </mc:Fallback>
      </mc:AlternateContent>
      <p:sp>
        <p:nvSpPr>
          <p:cNvPr id="93" name="Freeform 92">
            <a:extLst>
              <a:ext uri="{FF2B5EF4-FFF2-40B4-BE49-F238E27FC236}">
                <a16:creationId xmlns:a16="http://schemas.microsoft.com/office/drawing/2014/main" id="{C5CD3DB9-D5EF-1D40-A337-F4F999DC21C6}"/>
              </a:ext>
            </a:extLst>
          </p:cNvPr>
          <p:cNvSpPr/>
          <p:nvPr/>
        </p:nvSpPr>
        <p:spPr>
          <a:xfrm>
            <a:off x="2204524" y="3850390"/>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4" name="Straight Connector 93">
            <a:extLst>
              <a:ext uri="{FF2B5EF4-FFF2-40B4-BE49-F238E27FC236}">
                <a16:creationId xmlns:a16="http://schemas.microsoft.com/office/drawing/2014/main" id="{08470353-D84C-5F42-962B-791EFBCAD7F2}"/>
              </a:ext>
            </a:extLst>
          </p:cNvPr>
          <p:cNvCxnSpPr>
            <a:cxnSpLocks/>
          </p:cNvCxnSpPr>
          <p:nvPr/>
        </p:nvCxnSpPr>
        <p:spPr>
          <a:xfrm>
            <a:off x="4130640" y="3830150"/>
            <a:ext cx="0" cy="1819912"/>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EBF35B19-FDC7-044E-8B07-A9B1B75BDEF2}"/>
                  </a:ext>
                </a:extLst>
              </p:cNvPr>
              <p:cNvSpPr txBox="1"/>
              <p:nvPr/>
            </p:nvSpPr>
            <p:spPr>
              <a:xfrm>
                <a:off x="3957607" y="5670302"/>
                <a:ext cx="370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accent6"/>
                          </a:solidFill>
                          <a:latin typeface="Cambria Math" panose="02040503050406030204" pitchFamily="18" charset="0"/>
                          <a:ea typeface="Cambria Math" panose="02040503050406030204" pitchFamily="18" charset="0"/>
                        </a:rPr>
                        <m:t>𝜇</m:t>
                      </m:r>
                    </m:oMath>
                  </m:oMathPara>
                </a14:m>
                <a:endParaRPr lang="en-US" dirty="0"/>
              </a:p>
            </p:txBody>
          </p:sp>
        </mc:Choice>
        <mc:Fallback xmlns="">
          <p:sp>
            <p:nvSpPr>
              <p:cNvPr id="95" name="TextBox 94">
                <a:extLst>
                  <a:ext uri="{FF2B5EF4-FFF2-40B4-BE49-F238E27FC236}">
                    <a16:creationId xmlns:a16="http://schemas.microsoft.com/office/drawing/2014/main" id="{EBF35B19-FDC7-044E-8B07-A9B1B75BDEF2}"/>
                  </a:ext>
                </a:extLst>
              </p:cNvPr>
              <p:cNvSpPr txBox="1">
                <a:spLocks noRot="1" noChangeAspect="1" noMove="1" noResize="1" noEditPoints="1" noAdjustHandles="1" noChangeArrowheads="1" noChangeShapeType="1" noTextEdit="1"/>
              </p:cNvSpPr>
              <p:nvPr/>
            </p:nvSpPr>
            <p:spPr>
              <a:xfrm>
                <a:off x="3957607" y="5670302"/>
                <a:ext cx="370422" cy="369332"/>
              </a:xfrm>
              <a:prstGeom prst="rect">
                <a:avLst/>
              </a:prstGeom>
              <a:blipFill>
                <a:blip r:embed="rId6"/>
                <a:stretch>
                  <a:fillRect b="-6667"/>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2FE32025-DBEF-0D4F-AFC9-E1B580A447CC}"/>
              </a:ext>
            </a:extLst>
          </p:cNvPr>
          <p:cNvCxnSpPr>
            <a:cxnSpLocks/>
          </p:cNvCxnSpPr>
          <p:nvPr/>
        </p:nvCxnSpPr>
        <p:spPr>
          <a:xfrm>
            <a:off x="4130640" y="4771255"/>
            <a:ext cx="950248" cy="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9068B7D2-2E30-0C4B-B006-62FB265C8544}"/>
                  </a:ext>
                </a:extLst>
              </p:cNvPr>
              <p:cNvSpPr txBox="1"/>
              <p:nvPr/>
            </p:nvSpPr>
            <p:spPr>
              <a:xfrm>
                <a:off x="4154034" y="4540747"/>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6"/>
                              </a:solidFill>
                              <a:latin typeface="Cambria Math" panose="02040503050406030204" pitchFamily="18" charset="0"/>
                            </a:rPr>
                          </m:ctrlPr>
                        </m:fPr>
                        <m:num>
                          <m:r>
                            <a:rPr lang="en-US" i="1">
                              <a:solidFill>
                                <a:schemeClr val="accent6"/>
                              </a:solidFill>
                              <a:latin typeface="Cambria Math" panose="02040503050406030204" pitchFamily="18" charset="0"/>
                              <a:ea typeface="Cambria Math" panose="02040503050406030204" pitchFamily="18" charset="0"/>
                            </a:rPr>
                            <m:t>𝜎</m:t>
                          </m:r>
                        </m:num>
                        <m:den>
                          <m:rad>
                            <m:radPr>
                              <m:degHide m:val="on"/>
                              <m:ctrlPr>
                                <a:rPr lang="en-US" i="1" smtClean="0">
                                  <a:solidFill>
                                    <a:schemeClr val="accent6"/>
                                  </a:solidFill>
                                  <a:latin typeface="Cambria Math" panose="02040503050406030204" pitchFamily="18" charset="0"/>
                                </a:rPr>
                              </m:ctrlPr>
                            </m:radPr>
                            <m:deg/>
                            <m:e>
                              <m:r>
                                <a:rPr lang="en-US" b="0" i="1" smtClean="0">
                                  <a:solidFill>
                                    <a:schemeClr val="accent6"/>
                                  </a:solidFill>
                                  <a:latin typeface="Cambria Math" panose="02040503050406030204" pitchFamily="18" charset="0"/>
                                </a:rPr>
                                <m:t>𝑛</m:t>
                              </m:r>
                            </m:e>
                          </m:rad>
                        </m:den>
                      </m:f>
                    </m:oMath>
                  </m:oMathPara>
                </a14:m>
                <a:endParaRPr lang="en-US" dirty="0">
                  <a:solidFill>
                    <a:schemeClr val="accent6"/>
                  </a:solidFill>
                </a:endParaRPr>
              </a:p>
            </p:txBody>
          </p:sp>
        </mc:Choice>
        <mc:Fallback xmlns="">
          <p:sp>
            <p:nvSpPr>
              <p:cNvPr id="97" name="TextBox 96">
                <a:extLst>
                  <a:ext uri="{FF2B5EF4-FFF2-40B4-BE49-F238E27FC236}">
                    <a16:creationId xmlns:a16="http://schemas.microsoft.com/office/drawing/2014/main" id="{9068B7D2-2E30-0C4B-B006-62FB265C8544}"/>
                  </a:ext>
                </a:extLst>
              </p:cNvPr>
              <p:cNvSpPr txBox="1">
                <a:spLocks noRot="1" noChangeAspect="1" noMove="1" noResize="1" noEditPoints="1" noAdjustHandles="1" noChangeArrowheads="1" noChangeShapeType="1" noTextEdit="1"/>
              </p:cNvSpPr>
              <p:nvPr/>
            </p:nvSpPr>
            <p:spPr>
              <a:xfrm>
                <a:off x="4154034" y="4540747"/>
                <a:ext cx="526170" cy="616644"/>
              </a:xfrm>
              <a:prstGeom prst="rect">
                <a:avLst/>
              </a:prstGeom>
              <a:blipFill>
                <a:blip r:embed="rId7"/>
                <a:stretch>
                  <a:fillRect/>
                </a:stretch>
              </a:blipFill>
            </p:spPr>
            <p:txBody>
              <a:bodyPr/>
              <a:lstStyle/>
              <a:p>
                <a:r>
                  <a:rPr lang="en-US">
                    <a:noFill/>
                  </a:rPr>
                  <a:t> </a:t>
                </a:r>
              </a:p>
            </p:txBody>
          </p:sp>
        </mc:Fallback>
      </mc:AlternateContent>
      <p:sp>
        <p:nvSpPr>
          <p:cNvPr id="98" name="Oval 97">
            <a:extLst>
              <a:ext uri="{FF2B5EF4-FFF2-40B4-BE49-F238E27FC236}">
                <a16:creationId xmlns:a16="http://schemas.microsoft.com/office/drawing/2014/main" id="{F566BA8E-2FDD-1848-90B5-8030A768838F}"/>
              </a:ext>
            </a:extLst>
          </p:cNvPr>
          <p:cNvSpPr/>
          <p:nvPr/>
        </p:nvSpPr>
        <p:spPr>
          <a:xfrm>
            <a:off x="1328056" y="1014674"/>
            <a:ext cx="6491345" cy="2174833"/>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E6AD67F4-1297-0245-AE12-80FF43357931}"/>
                  </a:ext>
                </a:extLst>
              </p:cNvPr>
              <p:cNvSpPr txBox="1"/>
              <p:nvPr/>
            </p:nvSpPr>
            <p:spPr>
              <a:xfrm>
                <a:off x="3833959" y="1756687"/>
                <a:ext cx="1333477" cy="923330"/>
              </a:xfrm>
              <a:prstGeom prst="rect">
                <a:avLst/>
              </a:prstGeom>
              <a:noFill/>
            </p:spPr>
            <p:txBody>
              <a:bodyPr wrap="square" rtlCol="0">
                <a:spAutoFit/>
              </a:bodyPr>
              <a:lstStyle/>
              <a:p>
                <a:pPr algn="ctr"/>
                <a:r>
                  <a:rPr lang="en-US" dirty="0">
                    <a:solidFill>
                      <a:schemeClr val="accent6"/>
                    </a:solidFill>
                    <a:ea typeface="Cambria Math" panose="02040503050406030204" pitchFamily="18" charset="0"/>
                  </a:rPr>
                  <a:t>population</a:t>
                </a:r>
              </a:p>
              <a:p>
                <a:pPr algn="ctr"/>
                <a:r>
                  <a:rPr lang="en-US" dirty="0">
                    <a:solidFill>
                      <a:schemeClr val="accent6"/>
                    </a:solidFill>
                    <a:ea typeface="Cambria Math" panose="02040503050406030204" pitchFamily="18" charset="0"/>
                  </a:rPr>
                  <a:t>mean </a:t>
                </a:r>
                <a14:m>
                  <m:oMath xmlns:m="http://schemas.openxmlformats.org/officeDocument/2006/math">
                    <m:r>
                      <a:rPr lang="en-US" i="1" smtClean="0">
                        <a:solidFill>
                          <a:schemeClr val="accent6"/>
                        </a:solidFill>
                        <a:latin typeface="Cambria Math" panose="02040503050406030204" pitchFamily="18" charset="0"/>
                        <a:ea typeface="Cambria Math" panose="02040503050406030204" pitchFamily="18" charset="0"/>
                      </a:rPr>
                      <m:t>𝜇</m:t>
                    </m:r>
                  </m:oMath>
                </a14:m>
                <a:endParaRPr lang="en-US" dirty="0">
                  <a:solidFill>
                    <a:schemeClr val="accent6"/>
                  </a:solidFill>
                </a:endParaRPr>
              </a:p>
              <a:p>
                <a:pPr algn="ctr"/>
                <a:r>
                  <a:rPr lang="en-US" dirty="0">
                    <a:solidFill>
                      <a:schemeClr val="accent6"/>
                    </a:solidFill>
                  </a:rPr>
                  <a:t>variance </a:t>
                </a:r>
                <a14:m>
                  <m:oMath xmlns:m="http://schemas.openxmlformats.org/officeDocument/2006/math">
                    <m:sSup>
                      <m:sSupPr>
                        <m:ctrlPr>
                          <a:rPr lang="en-US" i="1" smtClean="0">
                            <a:solidFill>
                              <a:schemeClr val="accent6"/>
                            </a:solidFill>
                            <a:latin typeface="Cambria Math" panose="02040503050406030204" pitchFamily="18" charset="0"/>
                          </a:rPr>
                        </m:ctrlPr>
                      </m:sSupPr>
                      <m:e>
                        <m:r>
                          <a:rPr lang="en-US" i="1" smtClean="0">
                            <a:solidFill>
                              <a:schemeClr val="accent6"/>
                            </a:solidFill>
                            <a:latin typeface="Cambria Math" panose="02040503050406030204" pitchFamily="18" charset="0"/>
                            <a:ea typeface="Cambria Math" panose="02040503050406030204" pitchFamily="18" charset="0"/>
                          </a:rPr>
                          <m:t>𝜎</m:t>
                        </m:r>
                      </m:e>
                      <m:sup>
                        <m:r>
                          <a:rPr lang="en-US" b="0" i="1" smtClean="0">
                            <a:solidFill>
                              <a:schemeClr val="accent6"/>
                            </a:solidFill>
                            <a:latin typeface="Cambria Math" panose="02040503050406030204" pitchFamily="18" charset="0"/>
                          </a:rPr>
                          <m:t>2</m:t>
                        </m:r>
                      </m:sup>
                    </m:sSup>
                  </m:oMath>
                </a14:m>
                <a:endParaRPr lang="en-US" dirty="0">
                  <a:solidFill>
                    <a:schemeClr val="accent6"/>
                  </a:solidFill>
                </a:endParaRPr>
              </a:p>
            </p:txBody>
          </p:sp>
        </mc:Choice>
        <mc:Fallback xmlns="">
          <p:sp>
            <p:nvSpPr>
              <p:cNvPr id="99" name="TextBox 98">
                <a:extLst>
                  <a:ext uri="{FF2B5EF4-FFF2-40B4-BE49-F238E27FC236}">
                    <a16:creationId xmlns:a16="http://schemas.microsoft.com/office/drawing/2014/main" id="{E6AD67F4-1297-0245-AE12-80FF43357931}"/>
                  </a:ext>
                </a:extLst>
              </p:cNvPr>
              <p:cNvSpPr txBox="1">
                <a:spLocks noRot="1" noChangeAspect="1" noMove="1" noResize="1" noEditPoints="1" noAdjustHandles="1" noChangeArrowheads="1" noChangeShapeType="1" noTextEdit="1"/>
              </p:cNvSpPr>
              <p:nvPr/>
            </p:nvSpPr>
            <p:spPr>
              <a:xfrm>
                <a:off x="3833959" y="1756687"/>
                <a:ext cx="1333477" cy="923330"/>
              </a:xfrm>
              <a:prstGeom prst="rect">
                <a:avLst/>
              </a:prstGeom>
              <a:blipFill>
                <a:blip r:embed="rId8"/>
                <a:stretch>
                  <a:fillRect l="-935"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169358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31</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64" name="Straight Connector 63">
            <a:extLst>
              <a:ext uri="{FF2B5EF4-FFF2-40B4-BE49-F238E27FC236}">
                <a16:creationId xmlns:a16="http://schemas.microsoft.com/office/drawing/2014/main" id="{84A5262C-3DB6-6844-A540-EDA9E9FAD0FE}"/>
              </a:ext>
            </a:extLst>
          </p:cNvPr>
          <p:cNvCxnSpPr>
            <a:cxnSpLocks/>
          </p:cNvCxnSpPr>
          <p:nvPr/>
        </p:nvCxnSpPr>
        <p:spPr>
          <a:xfrm>
            <a:off x="1430959" y="5650062"/>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80E2B4-1599-264D-9ED6-1BEABAF2C5C4}"/>
              </a:ext>
            </a:extLst>
          </p:cNvPr>
          <p:cNvCxnSpPr>
            <a:cxnSpLocks/>
          </p:cNvCxnSpPr>
          <p:nvPr/>
        </p:nvCxnSpPr>
        <p:spPr>
          <a:xfrm>
            <a:off x="3672289" y="3850390"/>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72817B-9E34-4342-9EFF-55410B117D0D}"/>
              </a:ext>
            </a:extLst>
          </p:cNvPr>
          <p:cNvCxnSpPr>
            <a:cxnSpLocks/>
          </p:cNvCxnSpPr>
          <p:nvPr/>
        </p:nvCxnSpPr>
        <p:spPr>
          <a:xfrm>
            <a:off x="4838647" y="3858948"/>
            <a:ext cx="0" cy="18199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49A03B-EA41-4348-BA68-ABF6B08FB545}"/>
              </a:ext>
            </a:extLst>
          </p:cNvPr>
          <p:cNvSpPr txBox="1"/>
          <p:nvPr/>
        </p:nvSpPr>
        <p:spPr>
          <a:xfrm>
            <a:off x="7475227" y="5708509"/>
            <a:ext cx="716863" cy="369332"/>
          </a:xfrm>
          <a:prstGeom prst="rect">
            <a:avLst/>
          </a:prstGeom>
          <a:noFill/>
        </p:spPr>
        <p:txBody>
          <a:bodyPr wrap="none" rtlCol="0">
            <a:spAutoFit/>
          </a:bodyPr>
          <a:lstStyle/>
          <a:p>
            <a:r>
              <a:rPr lang="en-US" dirty="0"/>
              <a:t>mean</a:t>
            </a: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5FD41AFC-D3BD-DD4B-B082-E5E426D31298}"/>
                  </a:ext>
                </a:extLst>
              </p:cNvPr>
              <p:cNvSpPr txBox="1"/>
              <p:nvPr/>
            </p:nvSpPr>
            <p:spPr>
              <a:xfrm>
                <a:off x="3488296" y="5708509"/>
                <a:ext cx="4707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oMath>
                  </m:oMathPara>
                </a14:m>
                <a:endParaRPr lang="en-US" dirty="0"/>
              </a:p>
            </p:txBody>
          </p:sp>
        </mc:Choice>
        <mc:Fallback xmlns="">
          <p:sp>
            <p:nvSpPr>
              <p:cNvPr id="68" name="TextBox 67">
                <a:extLst>
                  <a:ext uri="{FF2B5EF4-FFF2-40B4-BE49-F238E27FC236}">
                    <a16:creationId xmlns:a16="http://schemas.microsoft.com/office/drawing/2014/main" id="{5FD41AFC-D3BD-DD4B-B082-E5E426D31298}"/>
                  </a:ext>
                </a:extLst>
              </p:cNvPr>
              <p:cNvSpPr txBox="1">
                <a:spLocks noRot="1" noChangeAspect="1" noMove="1" noResize="1" noEditPoints="1" noAdjustHandles="1" noChangeArrowheads="1" noChangeShapeType="1" noTextEdit="1"/>
              </p:cNvSpPr>
              <p:nvPr/>
            </p:nvSpPr>
            <p:spPr>
              <a:xfrm>
                <a:off x="3488296" y="5708509"/>
                <a:ext cx="4707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01E5F778-B469-1F45-A9A3-3395F02D5888}"/>
                  </a:ext>
                </a:extLst>
              </p:cNvPr>
              <p:cNvSpPr txBox="1"/>
              <p:nvPr/>
            </p:nvSpPr>
            <p:spPr>
              <a:xfrm>
                <a:off x="4654654" y="5708509"/>
                <a:ext cx="486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xmlns="">
          <p:sp>
            <p:nvSpPr>
              <p:cNvPr id="69" name="TextBox 68">
                <a:extLst>
                  <a:ext uri="{FF2B5EF4-FFF2-40B4-BE49-F238E27FC236}">
                    <a16:creationId xmlns:a16="http://schemas.microsoft.com/office/drawing/2014/main" id="{01E5F778-B469-1F45-A9A3-3395F02D5888}"/>
                  </a:ext>
                </a:extLst>
              </p:cNvPr>
              <p:cNvSpPr txBox="1">
                <a:spLocks noRot="1" noChangeAspect="1" noMove="1" noResize="1" noEditPoints="1" noAdjustHandles="1" noChangeArrowheads="1" noChangeShapeType="1" noTextEdit="1"/>
              </p:cNvSpPr>
              <p:nvPr/>
            </p:nvSpPr>
            <p:spPr>
              <a:xfrm>
                <a:off x="4654654" y="5708509"/>
                <a:ext cx="486608" cy="369332"/>
              </a:xfrm>
              <a:prstGeom prst="rect">
                <a:avLst/>
              </a:prstGeom>
              <a:blipFill>
                <a:blip r:embed="rId4"/>
                <a:stretch>
                  <a:fillRect/>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6239677E-6C4B-AA47-8FB4-1076A595E3FD}"/>
              </a:ext>
            </a:extLst>
          </p:cNvPr>
          <p:cNvCxnSpPr>
            <a:cxnSpLocks/>
            <a:stCxn id="38" idx="5"/>
          </p:cNvCxnSpPr>
          <p:nvPr/>
        </p:nvCxnSpPr>
        <p:spPr>
          <a:xfrm>
            <a:off x="2944680" y="2566804"/>
            <a:ext cx="727609" cy="12624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76A614-B9C5-054A-8A73-D6F35106A0A9}"/>
              </a:ext>
            </a:extLst>
          </p:cNvPr>
          <p:cNvCxnSpPr>
            <a:cxnSpLocks/>
            <a:stCxn id="62" idx="3"/>
          </p:cNvCxnSpPr>
          <p:nvPr/>
        </p:nvCxnSpPr>
        <p:spPr>
          <a:xfrm flipH="1">
            <a:off x="4838647" y="2566628"/>
            <a:ext cx="1314006" cy="1262671"/>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AF7E64AF-8A82-8249-97F7-79EFA9B144A4}"/>
              </a:ext>
            </a:extLst>
          </p:cNvPr>
          <p:cNvSpPr/>
          <p:nvPr/>
        </p:nvSpPr>
        <p:spPr>
          <a:xfrm>
            <a:off x="97870" y="1063367"/>
            <a:ext cx="3165827" cy="203949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8AF5CDFE-3DD1-A243-8BD1-3E203AB5AEA1}"/>
              </a:ext>
            </a:extLst>
          </p:cNvPr>
          <p:cNvSpPr/>
          <p:nvPr/>
        </p:nvSpPr>
        <p:spPr>
          <a:xfrm>
            <a:off x="5787981" y="1063367"/>
            <a:ext cx="3165827" cy="203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486405C-F8A4-2E40-9008-F7DABC7758C6}"/>
                  </a:ext>
                </a:extLst>
              </p:cNvPr>
              <p:cNvSpPr txBox="1"/>
              <p:nvPr/>
            </p:nvSpPr>
            <p:spPr>
              <a:xfrm>
                <a:off x="484156" y="1536426"/>
                <a:ext cx="1392817" cy="923330"/>
              </a:xfrm>
              <a:prstGeom prst="rect">
                <a:avLst/>
              </a:prstGeom>
              <a:noFill/>
            </p:spPr>
            <p:txBody>
              <a:bodyPr wrap="none" rtlCol="0">
                <a:spAutoFit/>
              </a:bodyPr>
              <a:lstStyle/>
              <a:p>
                <a:pPr algn="ctr"/>
                <a:r>
                  <a:rPr lang="en-US" dirty="0">
                    <a:ea typeface="Cambria Math" panose="02040503050406030204" pitchFamily="18" charset="0"/>
                  </a:rPr>
                  <a:t>population A</a:t>
                </a:r>
              </a:p>
              <a:p>
                <a:pPr algn="ctr"/>
                <a:r>
                  <a:rPr lang="en-US" dirty="0">
                    <a:ea typeface="Cambria Math" panose="02040503050406030204" pitchFamily="18" charset="0"/>
                  </a:rPr>
                  <a:t>mean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oMath>
                </a14:m>
                <a:endParaRPr lang="en-US" dirty="0"/>
              </a:p>
              <a:p>
                <a:pPr algn="ctr"/>
                <a:r>
                  <a:rPr lang="en-US" dirty="0"/>
                  <a:t>variance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endParaRPr lang="en-US" dirty="0"/>
              </a:p>
            </p:txBody>
          </p:sp>
        </mc:Choice>
        <mc:Fallback xmlns="">
          <p:sp>
            <p:nvSpPr>
              <p:cNvPr id="77" name="TextBox 76">
                <a:extLst>
                  <a:ext uri="{FF2B5EF4-FFF2-40B4-BE49-F238E27FC236}">
                    <a16:creationId xmlns:a16="http://schemas.microsoft.com/office/drawing/2014/main" id="{E486405C-F8A4-2E40-9008-F7DABC7758C6}"/>
                  </a:ext>
                </a:extLst>
              </p:cNvPr>
              <p:cNvSpPr txBox="1">
                <a:spLocks noRot="1" noChangeAspect="1" noMove="1" noResize="1" noEditPoints="1" noAdjustHandles="1" noChangeArrowheads="1" noChangeShapeType="1" noTextEdit="1"/>
              </p:cNvSpPr>
              <p:nvPr/>
            </p:nvSpPr>
            <p:spPr>
              <a:xfrm>
                <a:off x="484156" y="1536426"/>
                <a:ext cx="1392817" cy="923330"/>
              </a:xfrm>
              <a:prstGeom prst="rect">
                <a:avLst/>
              </a:prstGeom>
              <a:blipFill>
                <a:blip r:embed="rId5"/>
                <a:stretch>
                  <a:fillRect l="-2703" t="-1351" r="-3604"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7B931824-86F5-CA41-ACF6-9F6BE582D445}"/>
                  </a:ext>
                </a:extLst>
              </p:cNvPr>
              <p:cNvSpPr txBox="1"/>
              <p:nvPr/>
            </p:nvSpPr>
            <p:spPr>
              <a:xfrm>
                <a:off x="7194440" y="1636484"/>
                <a:ext cx="1384803" cy="923330"/>
              </a:xfrm>
              <a:prstGeom prst="rect">
                <a:avLst/>
              </a:prstGeom>
              <a:noFill/>
            </p:spPr>
            <p:txBody>
              <a:bodyPr wrap="none" rtlCol="0">
                <a:spAutoFit/>
              </a:bodyPr>
              <a:lstStyle/>
              <a:p>
                <a:pPr algn="ctr"/>
                <a:r>
                  <a:rPr lang="en-US" dirty="0">
                    <a:solidFill>
                      <a:srgbClr val="FF0000"/>
                    </a:solidFill>
                    <a:ea typeface="Cambria Math" panose="02040503050406030204" pitchFamily="18" charset="0"/>
                  </a:rPr>
                  <a:t>population B</a:t>
                </a:r>
              </a:p>
              <a:p>
                <a:pPr algn="ctr"/>
                <a:r>
                  <a:rPr lang="en-US" dirty="0">
                    <a:solidFill>
                      <a:srgbClr val="FF0000"/>
                    </a:solidFill>
                    <a:ea typeface="Cambria Math" panose="02040503050406030204" pitchFamily="18" charset="0"/>
                  </a:rPr>
                  <a:t>mean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𝐵</m:t>
                        </m:r>
                      </m:sub>
                    </m:sSub>
                  </m:oMath>
                </a14:m>
                <a:endParaRPr lang="en-US" dirty="0">
                  <a:solidFill>
                    <a:srgbClr val="FF0000"/>
                  </a:solidFill>
                </a:endParaRPr>
              </a:p>
              <a:p>
                <a:pPr algn="ctr"/>
                <a:r>
                  <a:rPr lang="en-US" dirty="0">
                    <a:solidFill>
                      <a:srgbClr val="FF0000"/>
                    </a:solidFill>
                  </a:rPr>
                  <a:t>variance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𝜎</m:t>
                        </m:r>
                      </m:e>
                      <m:sup>
                        <m:r>
                          <a:rPr lang="en-US" i="1">
                            <a:solidFill>
                              <a:srgbClr val="FF0000"/>
                            </a:solidFill>
                            <a:latin typeface="Cambria Math" panose="02040503050406030204" pitchFamily="18" charset="0"/>
                          </a:rPr>
                          <m:t>2</m:t>
                        </m:r>
                      </m:sup>
                    </m:sSup>
                  </m:oMath>
                </a14:m>
                <a:endParaRPr lang="en-US" dirty="0">
                  <a:solidFill>
                    <a:srgbClr val="FF0000"/>
                  </a:solidFill>
                </a:endParaRPr>
              </a:p>
            </p:txBody>
          </p:sp>
        </mc:Choice>
        <mc:Fallback xmlns="">
          <p:sp>
            <p:nvSpPr>
              <p:cNvPr id="79" name="TextBox 78">
                <a:extLst>
                  <a:ext uri="{FF2B5EF4-FFF2-40B4-BE49-F238E27FC236}">
                    <a16:creationId xmlns:a16="http://schemas.microsoft.com/office/drawing/2014/main" id="{7B931824-86F5-CA41-ACF6-9F6BE582D445}"/>
                  </a:ext>
                </a:extLst>
              </p:cNvPr>
              <p:cNvSpPr txBox="1">
                <a:spLocks noRot="1" noChangeAspect="1" noMove="1" noResize="1" noEditPoints="1" noAdjustHandles="1" noChangeArrowheads="1" noChangeShapeType="1" noTextEdit="1"/>
              </p:cNvSpPr>
              <p:nvPr/>
            </p:nvSpPr>
            <p:spPr>
              <a:xfrm>
                <a:off x="7194440" y="1636484"/>
                <a:ext cx="1384803" cy="923330"/>
              </a:xfrm>
              <a:prstGeom prst="rect">
                <a:avLst/>
              </a:prstGeom>
              <a:blipFill>
                <a:blip r:embed="rId6"/>
                <a:stretch>
                  <a:fillRect l="-2727" t="-2703" r="-3636" b="-94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EE1E93D-2D0B-3C49-8ECD-F8756EB96663}"/>
                  </a:ext>
                </a:extLst>
              </p:cNvPr>
              <p:cNvSpPr txBox="1"/>
              <p:nvPr/>
            </p:nvSpPr>
            <p:spPr>
              <a:xfrm>
                <a:off x="3236015" y="6169280"/>
                <a:ext cx="4876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oMath>
                  </m:oMathPara>
                </a14:m>
                <a:endParaRPr lang="en-US" dirty="0"/>
              </a:p>
            </p:txBody>
          </p:sp>
        </mc:Choice>
        <mc:Fallback xmlns="">
          <p:sp>
            <p:nvSpPr>
              <p:cNvPr id="81" name="TextBox 80">
                <a:extLst>
                  <a:ext uri="{FF2B5EF4-FFF2-40B4-BE49-F238E27FC236}">
                    <a16:creationId xmlns:a16="http://schemas.microsoft.com/office/drawing/2014/main" id="{6EE1E93D-2D0B-3C49-8ECD-F8756EB96663}"/>
                  </a:ext>
                </a:extLst>
              </p:cNvPr>
              <p:cNvSpPr txBox="1">
                <a:spLocks noRot="1" noChangeAspect="1" noMove="1" noResize="1" noEditPoints="1" noAdjustHandles="1" noChangeArrowheads="1" noChangeShapeType="1" noTextEdit="1"/>
              </p:cNvSpPr>
              <p:nvPr/>
            </p:nvSpPr>
            <p:spPr>
              <a:xfrm>
                <a:off x="3236015" y="6169280"/>
                <a:ext cx="487634" cy="369332"/>
              </a:xfrm>
              <a:prstGeom prst="rect">
                <a:avLst/>
              </a:prstGeom>
              <a:blipFill>
                <a:blip r:embed="rId7"/>
                <a:stretch>
                  <a:fillRect b="-3226"/>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5361B016-328B-1D4C-9F6D-A3C87E5D5720}"/>
              </a:ext>
            </a:extLst>
          </p:cNvPr>
          <p:cNvGrpSpPr/>
          <p:nvPr/>
        </p:nvGrpSpPr>
        <p:grpSpPr>
          <a:xfrm>
            <a:off x="2360212" y="3830150"/>
            <a:ext cx="2294441" cy="2404977"/>
            <a:chOff x="3666479" y="3418774"/>
            <a:chExt cx="4039338" cy="2404977"/>
          </a:xfrm>
        </p:grpSpPr>
        <p:sp>
          <p:nvSpPr>
            <p:cNvPr id="83" name="Freeform 82">
              <a:extLst>
                <a:ext uri="{FF2B5EF4-FFF2-40B4-BE49-F238E27FC236}">
                  <a16:creationId xmlns:a16="http://schemas.microsoft.com/office/drawing/2014/main" id="{435AFDDF-9EEC-4A4B-A991-AED91C21D425}"/>
                </a:ext>
              </a:extLst>
            </p:cNvPr>
            <p:cNvSpPr/>
            <p:nvPr/>
          </p:nvSpPr>
          <p:spPr>
            <a:xfrm>
              <a:off x="3666479" y="3439014"/>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4" name="Straight Connector 83">
              <a:extLst>
                <a:ext uri="{FF2B5EF4-FFF2-40B4-BE49-F238E27FC236}">
                  <a16:creationId xmlns:a16="http://schemas.microsoft.com/office/drawing/2014/main" id="{9CCC8769-C154-A64B-B3B3-DF0E820C0B1E}"/>
                </a:ext>
              </a:extLst>
            </p:cNvPr>
            <p:cNvCxnSpPr>
              <a:cxnSpLocks/>
            </p:cNvCxnSpPr>
            <p:nvPr/>
          </p:nvCxnSpPr>
          <p:spPr>
            <a:xfrm>
              <a:off x="5592595" y="3418774"/>
              <a:ext cx="0" cy="240497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8005C9C-58E3-BD49-9EE8-01FBECCA95B5}"/>
                </a:ext>
              </a:extLst>
            </p:cNvPr>
            <p:cNvCxnSpPr>
              <a:cxnSpLocks/>
            </p:cNvCxnSpPr>
            <p:nvPr/>
          </p:nvCxnSpPr>
          <p:spPr>
            <a:xfrm flipH="1">
              <a:off x="4760510" y="4359879"/>
              <a:ext cx="83208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35BDA75-2D11-9240-B1C3-30ED4B0C80CA}"/>
                  </a:ext>
                </a:extLst>
              </p:cNvPr>
              <p:cNvSpPr txBox="1"/>
              <p:nvPr/>
            </p:nvSpPr>
            <p:spPr>
              <a:xfrm>
                <a:off x="2905338" y="4514333"/>
                <a:ext cx="634148" cy="627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i="1" smtClean="0">
                                  <a:solidFill>
                                    <a:schemeClr val="tx1"/>
                                  </a:solidFill>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i="1">
                                      <a:latin typeface="Cambria Math" panose="02040503050406030204" pitchFamily="18" charset="0"/>
                                    </a:rPr>
                                    <m:t>𝐴</m:t>
                                  </m:r>
                                </m:sub>
                              </m:sSub>
                            </m:e>
                          </m:rad>
                        </m:den>
                      </m:f>
                    </m:oMath>
                  </m:oMathPara>
                </a14:m>
                <a:endParaRPr lang="en-US" dirty="0">
                  <a:solidFill>
                    <a:schemeClr val="tx1"/>
                  </a:solidFill>
                </a:endParaRPr>
              </a:p>
            </p:txBody>
          </p:sp>
        </mc:Choice>
        <mc:Fallback xmlns="">
          <p:sp>
            <p:nvSpPr>
              <p:cNvPr id="86" name="TextBox 85">
                <a:extLst>
                  <a:ext uri="{FF2B5EF4-FFF2-40B4-BE49-F238E27FC236}">
                    <a16:creationId xmlns:a16="http://schemas.microsoft.com/office/drawing/2014/main" id="{435BDA75-2D11-9240-B1C3-30ED4B0C80CA}"/>
                  </a:ext>
                </a:extLst>
              </p:cNvPr>
              <p:cNvSpPr txBox="1">
                <a:spLocks noRot="1" noChangeAspect="1" noMove="1" noResize="1" noEditPoints="1" noAdjustHandles="1" noChangeArrowheads="1" noChangeShapeType="1" noTextEdit="1"/>
              </p:cNvSpPr>
              <p:nvPr/>
            </p:nvSpPr>
            <p:spPr>
              <a:xfrm>
                <a:off x="2905338" y="4514333"/>
                <a:ext cx="634148" cy="627801"/>
              </a:xfrm>
              <a:prstGeom prst="rect">
                <a:avLst/>
              </a:prstGeom>
              <a:blipFill>
                <a:blip r:embed="rId8"/>
                <a:stretch>
                  <a:fillRect/>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5AFBEDEF-300B-5449-8574-CA9892E0C201}"/>
              </a:ext>
            </a:extLst>
          </p:cNvPr>
          <p:cNvGrpSpPr/>
          <p:nvPr/>
        </p:nvGrpSpPr>
        <p:grpSpPr>
          <a:xfrm>
            <a:off x="3648250" y="3829299"/>
            <a:ext cx="2294441" cy="2405828"/>
            <a:chOff x="3666479" y="3418774"/>
            <a:chExt cx="4039338" cy="2405828"/>
          </a:xfrm>
        </p:grpSpPr>
        <p:sp>
          <p:nvSpPr>
            <p:cNvPr id="88" name="Freeform 87">
              <a:extLst>
                <a:ext uri="{FF2B5EF4-FFF2-40B4-BE49-F238E27FC236}">
                  <a16:creationId xmlns:a16="http://schemas.microsoft.com/office/drawing/2014/main" id="{5F1AC349-BBEB-9A4C-A66E-ED2D7D338F4A}"/>
                </a:ext>
              </a:extLst>
            </p:cNvPr>
            <p:cNvSpPr/>
            <p:nvPr/>
          </p:nvSpPr>
          <p:spPr>
            <a:xfrm>
              <a:off x="3666479" y="3439014"/>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9" name="Straight Connector 88">
              <a:extLst>
                <a:ext uri="{FF2B5EF4-FFF2-40B4-BE49-F238E27FC236}">
                  <a16:creationId xmlns:a16="http://schemas.microsoft.com/office/drawing/2014/main" id="{169E0603-1A0C-1B4C-A193-20C5E28DADB3}"/>
                </a:ext>
              </a:extLst>
            </p:cNvPr>
            <p:cNvCxnSpPr>
              <a:cxnSpLocks/>
            </p:cNvCxnSpPr>
            <p:nvPr/>
          </p:nvCxnSpPr>
          <p:spPr>
            <a:xfrm>
              <a:off x="5592595" y="3418774"/>
              <a:ext cx="0" cy="240582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FC2CE-7173-7B44-A747-83F3C6A8EBBE}"/>
                </a:ext>
              </a:extLst>
            </p:cNvPr>
            <p:cNvCxnSpPr>
              <a:cxnSpLocks/>
            </p:cNvCxnSpPr>
            <p:nvPr/>
          </p:nvCxnSpPr>
          <p:spPr>
            <a:xfrm>
              <a:off x="5592595" y="4359879"/>
              <a:ext cx="95024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84294622-B790-CA4D-A971-09129B8058E0}"/>
                  </a:ext>
                </a:extLst>
              </p:cNvPr>
              <p:cNvSpPr txBox="1"/>
              <p:nvPr/>
            </p:nvSpPr>
            <p:spPr>
              <a:xfrm>
                <a:off x="4524578" y="6171187"/>
                <a:ext cx="4920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xmlns="">
          <p:sp>
            <p:nvSpPr>
              <p:cNvPr id="91" name="TextBox 90">
                <a:extLst>
                  <a:ext uri="{FF2B5EF4-FFF2-40B4-BE49-F238E27FC236}">
                    <a16:creationId xmlns:a16="http://schemas.microsoft.com/office/drawing/2014/main" id="{84294622-B790-CA4D-A971-09129B8058E0}"/>
                  </a:ext>
                </a:extLst>
              </p:cNvPr>
              <p:cNvSpPr txBox="1">
                <a:spLocks noRot="1" noChangeAspect="1" noMove="1" noResize="1" noEditPoints="1" noAdjustHandles="1" noChangeArrowheads="1" noChangeShapeType="1" noTextEdit="1"/>
              </p:cNvSpPr>
              <p:nvPr/>
            </p:nvSpPr>
            <p:spPr>
              <a:xfrm>
                <a:off x="4524578" y="6171187"/>
                <a:ext cx="492058" cy="369332"/>
              </a:xfrm>
              <a:prstGeom prst="rect">
                <a:avLst/>
              </a:prstGeom>
              <a:blipFill>
                <a:blip r:embed="rId9"/>
                <a:stretch>
                  <a:fillRect b="-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2DC6E8D-1ACB-AD49-8E8B-764B2EDB938E}"/>
                  </a:ext>
                </a:extLst>
              </p:cNvPr>
              <p:cNvSpPr txBox="1"/>
              <p:nvPr/>
            </p:nvSpPr>
            <p:spPr>
              <a:xfrm>
                <a:off x="4753769" y="4517167"/>
                <a:ext cx="650050" cy="627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𝜎</m:t>
                          </m:r>
                        </m:num>
                        <m:den>
                          <m:rad>
                            <m:radPr>
                              <m:degHide m:val="on"/>
                              <m:ctrlPr>
                                <a:rPr lang="en-US" i="1" smtClean="0">
                                  <a:solidFill>
                                    <a:srgbClr val="FF0000"/>
                                  </a:solidFill>
                                  <a:latin typeface="Cambria Math" panose="02040503050406030204" pitchFamily="18" charset="0"/>
                                </a:rPr>
                              </m:ctrlPr>
                            </m:radPr>
                            <m:deg/>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𝑛</m:t>
                                  </m:r>
                                </m:e>
                                <m:sub>
                                  <m:r>
                                    <a:rPr lang="en-US" i="1">
                                      <a:solidFill>
                                        <a:srgbClr val="FF0000"/>
                                      </a:solidFill>
                                      <a:latin typeface="Cambria Math" panose="02040503050406030204" pitchFamily="18" charset="0"/>
                                    </a:rPr>
                                    <m:t>𝐵</m:t>
                                  </m:r>
                                </m:sub>
                              </m:sSub>
                            </m:e>
                          </m:rad>
                        </m:den>
                      </m:f>
                    </m:oMath>
                  </m:oMathPara>
                </a14:m>
                <a:endParaRPr lang="en-US" dirty="0">
                  <a:solidFill>
                    <a:srgbClr val="FF0000"/>
                  </a:solidFill>
                </a:endParaRPr>
              </a:p>
            </p:txBody>
          </p:sp>
        </mc:Choice>
        <mc:Fallback xmlns="">
          <p:sp>
            <p:nvSpPr>
              <p:cNvPr id="92" name="TextBox 91">
                <a:extLst>
                  <a:ext uri="{FF2B5EF4-FFF2-40B4-BE49-F238E27FC236}">
                    <a16:creationId xmlns:a16="http://schemas.microsoft.com/office/drawing/2014/main" id="{D2DC6E8D-1ACB-AD49-8E8B-764B2EDB938E}"/>
                  </a:ext>
                </a:extLst>
              </p:cNvPr>
              <p:cNvSpPr txBox="1">
                <a:spLocks noRot="1" noChangeAspect="1" noMove="1" noResize="1" noEditPoints="1" noAdjustHandles="1" noChangeArrowheads="1" noChangeShapeType="1" noTextEdit="1"/>
              </p:cNvSpPr>
              <p:nvPr/>
            </p:nvSpPr>
            <p:spPr>
              <a:xfrm>
                <a:off x="4753769" y="4517167"/>
                <a:ext cx="650050" cy="6278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05B24A5A-266F-574D-BF06-1950F41E22E4}"/>
                  </a:ext>
                </a:extLst>
              </p:cNvPr>
              <p:cNvSpPr txBox="1"/>
              <p:nvPr/>
            </p:nvSpPr>
            <p:spPr>
              <a:xfrm>
                <a:off x="6762245" y="3876993"/>
                <a:ext cx="2107434" cy="958404"/>
              </a:xfrm>
              <a:prstGeom prst="rect">
                <a:avLst/>
              </a:prstGeom>
              <a:noFill/>
              <a:ln w="38100">
                <a:noFill/>
                <a:prstDash val="solid"/>
              </a:ln>
            </p:spPr>
            <p:txBody>
              <a:bodyPr wrap="square" rtlCol="0">
                <a:spAutoFit/>
              </a:bodyPr>
              <a:lstStyle/>
              <a:p>
                <a:r>
                  <a:rPr lang="en-US" sz="2400" b="1" dirty="0">
                    <a:solidFill>
                      <a:schemeClr val="accent1"/>
                    </a:solidFill>
                  </a:rPr>
                  <a:t>H</a:t>
                </a:r>
                <a:r>
                  <a:rPr lang="en-US" sz="2400" b="1" baseline="-25000" dirty="0">
                    <a:solidFill>
                      <a:schemeClr val="accent1"/>
                    </a:solidFill>
                  </a:rPr>
                  <a:t>0</a:t>
                </a:r>
                <a:r>
                  <a:rPr lang="en-US" sz="2400" b="1" dirty="0">
                    <a:solidFill>
                      <a:schemeClr val="accent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r>
                      <a:rPr lang="en-US" i="1">
                        <a:latin typeface="Cambria Math" panose="02040503050406030204" pitchFamily="18" charset="0"/>
                      </a:rPr>
                      <m:t>=</m:t>
                    </m:r>
                    <m:r>
                      <a:rPr lang="en-US" i="1" smtClean="0">
                        <a:solidFill>
                          <a:schemeClr val="accent6"/>
                        </a:solidFill>
                        <a:latin typeface="Cambria Math" panose="02040503050406030204" pitchFamily="18" charset="0"/>
                        <a:ea typeface="Cambria Math" panose="02040503050406030204" pitchFamily="18" charset="0"/>
                      </a:rPr>
                      <m:t>𝜇</m:t>
                    </m:r>
                  </m:oMath>
                </a14:m>
                <a:endParaRPr lang="en-US" dirty="0"/>
              </a:p>
              <a:p>
                <a:pPr>
                  <a:lnSpc>
                    <a:spcPct val="150000"/>
                  </a:lnSpc>
                </a:pPr>
                <a:r>
                  <a:rPr lang="en-US" sz="2400" b="1" dirty="0">
                    <a:solidFill>
                      <a:srgbClr val="C00000"/>
                    </a:solidFill>
                  </a:rPr>
                  <a:t>H</a:t>
                </a:r>
                <a:r>
                  <a:rPr lang="en-US" sz="2400" b="1" baseline="-25000" dirty="0">
                    <a:solidFill>
                      <a:srgbClr val="C00000"/>
                    </a:solidFill>
                  </a:rPr>
                  <a:t>a</a:t>
                </a:r>
                <a:r>
                  <a:rPr lang="en-US" sz="2400" b="1" dirty="0">
                    <a:solidFill>
                      <a:srgbClr val="C00000"/>
                    </a:solidFill>
                  </a:rPr>
                  <a:t>:</a:t>
                </a:r>
                <a:r>
                  <a:rPr lang="en-US" sz="2400" b="1" dirty="0">
                    <a:solidFill>
                      <a:schemeClr val="accent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endParaRPr lang="en-US" dirty="0"/>
              </a:p>
            </p:txBody>
          </p:sp>
        </mc:Choice>
        <mc:Fallback xmlns="">
          <p:sp>
            <p:nvSpPr>
              <p:cNvPr id="93" name="TextBox 92">
                <a:extLst>
                  <a:ext uri="{FF2B5EF4-FFF2-40B4-BE49-F238E27FC236}">
                    <a16:creationId xmlns:a16="http://schemas.microsoft.com/office/drawing/2014/main" id="{05B24A5A-266F-574D-BF06-1950F41E22E4}"/>
                  </a:ext>
                </a:extLst>
              </p:cNvPr>
              <p:cNvSpPr txBox="1">
                <a:spLocks noRot="1" noChangeAspect="1" noMove="1" noResize="1" noEditPoints="1" noAdjustHandles="1" noChangeArrowheads="1" noChangeShapeType="1" noTextEdit="1"/>
              </p:cNvSpPr>
              <p:nvPr/>
            </p:nvSpPr>
            <p:spPr>
              <a:xfrm>
                <a:off x="6762245" y="3876993"/>
                <a:ext cx="2107434" cy="958404"/>
              </a:xfrm>
              <a:prstGeom prst="rect">
                <a:avLst/>
              </a:prstGeom>
              <a:blipFill>
                <a:blip r:embed="rId11"/>
                <a:stretch>
                  <a:fillRect l="-4192" t="-5263" b="-13158"/>
                </a:stretch>
              </a:blipFill>
              <a:ln w="38100">
                <a:noFill/>
                <a:prstDash val="solid"/>
              </a:ln>
            </p:spPr>
            <p:txBody>
              <a:bodyPr/>
              <a:lstStyle/>
              <a:p>
                <a:r>
                  <a:rPr lang="en-US">
                    <a:noFill/>
                  </a:rPr>
                  <a:t> </a:t>
                </a:r>
              </a:p>
            </p:txBody>
          </p:sp>
        </mc:Fallback>
      </mc:AlternateContent>
    </p:spTree>
    <p:extLst>
      <p:ext uri="{BB962C8B-B14F-4D97-AF65-F5344CB8AC3E}">
        <p14:creationId xmlns:p14="http://schemas.microsoft.com/office/powerpoint/2010/main" val="419435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ight Triangle 104">
            <a:extLst>
              <a:ext uri="{FF2B5EF4-FFF2-40B4-BE49-F238E27FC236}">
                <a16:creationId xmlns:a16="http://schemas.microsoft.com/office/drawing/2014/main" id="{14BE9334-6876-324B-B8D8-17813A650137}"/>
              </a:ext>
            </a:extLst>
          </p:cNvPr>
          <p:cNvSpPr/>
          <p:nvPr/>
        </p:nvSpPr>
        <p:spPr>
          <a:xfrm>
            <a:off x="5551026" y="5678991"/>
            <a:ext cx="723261" cy="364845"/>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32</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7799E7-7283-234D-8696-BAC530EF565B}"/>
              </a:ext>
            </a:extLst>
          </p:cNvPr>
          <p:cNvCxnSpPr>
            <a:cxnSpLocks/>
          </p:cNvCxnSpPr>
          <p:nvPr/>
        </p:nvCxnSpPr>
        <p:spPr>
          <a:xfrm>
            <a:off x="1423486" y="6043836"/>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5C8D160-FF55-9545-A517-DAF6BD0E418A}"/>
                  </a:ext>
                </a:extLst>
              </p:cNvPr>
              <p:cNvSpPr txBox="1"/>
              <p:nvPr/>
            </p:nvSpPr>
            <p:spPr>
              <a:xfrm>
                <a:off x="5368358" y="6122872"/>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oMath>
                  </m:oMathPara>
                </a14:m>
                <a:endParaRPr lang="en-US" dirty="0">
                  <a:solidFill>
                    <a:schemeClr val="bg2">
                      <a:lumMod val="50000"/>
                    </a:schemeClr>
                  </a:solidFill>
                </a:endParaRPr>
              </a:p>
            </p:txBody>
          </p:sp>
        </mc:Choice>
        <mc:Fallback xmlns="">
          <p:sp>
            <p:nvSpPr>
              <p:cNvPr id="95" name="TextBox 94">
                <a:extLst>
                  <a:ext uri="{FF2B5EF4-FFF2-40B4-BE49-F238E27FC236}">
                    <a16:creationId xmlns:a16="http://schemas.microsoft.com/office/drawing/2014/main" id="{15C8D160-FF55-9545-A517-DAF6BD0E418A}"/>
                  </a:ext>
                </a:extLst>
              </p:cNvPr>
              <p:cNvSpPr txBox="1">
                <a:spLocks noRot="1" noChangeAspect="1" noMove="1" noResize="1" noEditPoints="1" noAdjustHandles="1" noChangeArrowheads="1" noChangeShapeType="1" noTextEdit="1"/>
              </p:cNvSpPr>
              <p:nvPr/>
            </p:nvSpPr>
            <p:spPr>
              <a:xfrm>
                <a:off x="5368358" y="6122872"/>
                <a:ext cx="33457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78306CEA-152F-9F4A-AC52-68D899A5F388}"/>
                  </a:ext>
                </a:extLst>
              </p:cNvPr>
              <p:cNvSpPr txBox="1"/>
              <p:nvPr/>
            </p:nvSpPr>
            <p:spPr>
              <a:xfrm>
                <a:off x="3214786" y="2917099"/>
                <a:ext cx="1742913" cy="9484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num>
                        <m:den>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𝐴</m:t>
                                          </m:r>
                                        </m:sub>
                                      </m:sSub>
                                    </m:e>
                                    <m:sup>
                                      <m:r>
                                        <a:rPr lang="en-US" b="0" i="1" smtClean="0">
                                          <a:latin typeface="Cambria Math" panose="02040503050406030204" pitchFamily="18" charset="0"/>
                                        </a:rPr>
                                        <m:t>2</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den>
                              </m:f>
                              <m:r>
                                <a:rPr lang="en-US" b="0" i="1" smtClean="0">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sSup>
                                    <m:sSupPr>
                                      <m:ctrlPr>
                                        <a:rPr lang="en-US" b="0" i="1" smtClean="0">
                                          <a:solidFill>
                                            <a:srgbClr val="FF0000"/>
                                          </a:solidFill>
                                          <a:latin typeface="Cambria Math" panose="02040503050406030204" pitchFamily="18" charset="0"/>
                                        </a:rPr>
                                      </m:ctrlPr>
                                    </m:sSup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𝐵</m:t>
                                          </m:r>
                                        </m:sub>
                                      </m:sSub>
                                    </m:e>
                                    <m:sup>
                                      <m:r>
                                        <a:rPr lang="en-US" b="0" i="1" smtClean="0">
                                          <a:solidFill>
                                            <a:srgbClr val="FF0000"/>
                                          </a:solidFill>
                                          <a:latin typeface="Cambria Math" panose="02040503050406030204" pitchFamily="18" charset="0"/>
                                        </a:rPr>
                                        <m:t>2</m:t>
                                      </m:r>
                                    </m:sup>
                                  </m:sSup>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𝐵</m:t>
                                      </m:r>
                                    </m:sub>
                                  </m:sSub>
                                </m:den>
                              </m:f>
                            </m:e>
                          </m:rad>
                        </m:den>
                      </m:f>
                    </m:oMath>
                  </m:oMathPara>
                </a14:m>
                <a:endParaRPr lang="en-US" dirty="0"/>
              </a:p>
            </p:txBody>
          </p:sp>
        </mc:Choice>
        <mc:Fallback xmlns="">
          <p:sp>
            <p:nvSpPr>
              <p:cNvPr id="96" name="TextBox 95">
                <a:extLst>
                  <a:ext uri="{FF2B5EF4-FFF2-40B4-BE49-F238E27FC236}">
                    <a16:creationId xmlns:a16="http://schemas.microsoft.com/office/drawing/2014/main" id="{78306CEA-152F-9F4A-AC52-68D899A5F388}"/>
                  </a:ext>
                </a:extLst>
              </p:cNvPr>
              <p:cNvSpPr txBox="1">
                <a:spLocks noRot="1" noChangeAspect="1" noMove="1" noResize="1" noEditPoints="1" noAdjustHandles="1" noChangeArrowheads="1" noChangeShapeType="1" noTextEdit="1"/>
              </p:cNvSpPr>
              <p:nvPr/>
            </p:nvSpPr>
            <p:spPr>
              <a:xfrm>
                <a:off x="3214786" y="2917099"/>
                <a:ext cx="1742913" cy="948465"/>
              </a:xfrm>
              <a:prstGeom prst="rect">
                <a:avLst/>
              </a:prstGeom>
              <a:blipFill>
                <a:blip r:embed="rId4"/>
                <a:stretch>
                  <a:fillRect/>
                </a:stretch>
              </a:blipFill>
            </p:spPr>
            <p:txBody>
              <a:bodyPr/>
              <a:lstStyle/>
              <a:p>
                <a:r>
                  <a:rPr lang="en-US">
                    <a:noFill/>
                  </a:rPr>
                  <a:t> </a:t>
                </a:r>
              </a:p>
            </p:txBody>
          </p:sp>
        </mc:Fallback>
      </mc:AlternateContent>
      <p:sp>
        <p:nvSpPr>
          <p:cNvPr id="97" name="Freeform 96">
            <a:extLst>
              <a:ext uri="{FF2B5EF4-FFF2-40B4-BE49-F238E27FC236}">
                <a16:creationId xmlns:a16="http://schemas.microsoft.com/office/drawing/2014/main" id="{C5D085F4-0EFF-5840-8FFD-71EA6949AFAB}"/>
              </a:ext>
            </a:extLst>
          </p:cNvPr>
          <p:cNvSpPr/>
          <p:nvPr/>
        </p:nvSpPr>
        <p:spPr>
          <a:xfrm>
            <a:off x="2352739" y="4244164"/>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B94FBC8-CE81-0C44-B883-DFE91BA3850C}"/>
              </a:ext>
            </a:extLst>
          </p:cNvPr>
          <p:cNvCxnSpPr>
            <a:cxnSpLocks/>
          </p:cNvCxnSpPr>
          <p:nvPr/>
        </p:nvCxnSpPr>
        <p:spPr>
          <a:xfrm>
            <a:off x="4268498" y="4244164"/>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AFDFCDF-7A38-9449-B2F1-78BB46A42FAF}"/>
              </a:ext>
            </a:extLst>
          </p:cNvPr>
          <p:cNvSpPr txBox="1"/>
          <p:nvPr/>
        </p:nvSpPr>
        <p:spPr>
          <a:xfrm>
            <a:off x="4128269" y="6122872"/>
            <a:ext cx="301686" cy="369332"/>
          </a:xfrm>
          <a:prstGeom prst="rect">
            <a:avLst/>
          </a:prstGeom>
          <a:noFill/>
        </p:spPr>
        <p:txBody>
          <a:bodyPr wrap="none" rtlCol="0">
            <a:spAutoFit/>
          </a:bodyPr>
          <a:lstStyle/>
          <a:p>
            <a:r>
              <a:rPr lang="en-US" dirty="0"/>
              <a:t>0</a:t>
            </a:r>
          </a:p>
        </p:txBody>
      </p:sp>
      <p:cxnSp>
        <p:nvCxnSpPr>
          <p:cNvPr id="100" name="Straight Connector 99">
            <a:extLst>
              <a:ext uri="{FF2B5EF4-FFF2-40B4-BE49-F238E27FC236}">
                <a16:creationId xmlns:a16="http://schemas.microsoft.com/office/drawing/2014/main" id="{601423B3-B662-C940-92FD-7FD6E901A289}"/>
              </a:ext>
            </a:extLst>
          </p:cNvPr>
          <p:cNvCxnSpPr>
            <a:cxnSpLocks/>
          </p:cNvCxnSpPr>
          <p:nvPr/>
        </p:nvCxnSpPr>
        <p:spPr>
          <a:xfrm>
            <a:off x="5535648" y="4244164"/>
            <a:ext cx="0" cy="181103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C65DDE3-56D3-7840-932B-B4FA0A5E62D5}"/>
              </a:ext>
            </a:extLst>
          </p:cNvPr>
          <p:cNvCxnSpPr>
            <a:cxnSpLocks/>
          </p:cNvCxnSpPr>
          <p:nvPr/>
        </p:nvCxnSpPr>
        <p:spPr>
          <a:xfrm flipH="1">
            <a:off x="5095938" y="3264265"/>
            <a:ext cx="4397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669F4BD5-AB33-1C40-9DC2-73D124450C44}"/>
                  </a:ext>
                </a:extLst>
              </p:cNvPr>
              <p:cNvSpPr txBox="1"/>
              <p:nvPr/>
            </p:nvSpPr>
            <p:spPr>
              <a:xfrm>
                <a:off x="684560" y="3355304"/>
                <a:ext cx="1983235"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𝑡</m:t>
                    </m:r>
                  </m:oMath>
                </a14:m>
                <a:r>
                  <a:rPr lang="en-US" dirty="0"/>
                  <a:t>-distribution </a:t>
                </a:r>
              </a:p>
              <a:p>
                <a:r>
                  <a:rPr lang="en-US" dirty="0"/>
                  <a:t>assuming H</a:t>
                </a:r>
                <a:r>
                  <a:rPr lang="en-US" baseline="-25000" dirty="0"/>
                  <a:t>0</a:t>
                </a:r>
                <a:r>
                  <a:rPr lang="en-US" dirty="0"/>
                  <a:t> is true</a:t>
                </a:r>
              </a:p>
            </p:txBody>
          </p:sp>
        </mc:Choice>
        <mc:Fallback xmlns="">
          <p:sp>
            <p:nvSpPr>
              <p:cNvPr id="102" name="TextBox 101">
                <a:extLst>
                  <a:ext uri="{FF2B5EF4-FFF2-40B4-BE49-F238E27FC236}">
                    <a16:creationId xmlns:a16="http://schemas.microsoft.com/office/drawing/2014/main" id="{669F4BD5-AB33-1C40-9DC2-73D124450C44}"/>
                  </a:ext>
                </a:extLst>
              </p:cNvPr>
              <p:cNvSpPr txBox="1">
                <a:spLocks noRot="1" noChangeAspect="1" noMove="1" noResize="1" noEditPoints="1" noAdjustHandles="1" noChangeArrowheads="1" noChangeShapeType="1" noTextEdit="1"/>
              </p:cNvSpPr>
              <p:nvPr/>
            </p:nvSpPr>
            <p:spPr>
              <a:xfrm>
                <a:off x="684560" y="3355304"/>
                <a:ext cx="1983235" cy="646331"/>
              </a:xfrm>
              <a:prstGeom prst="rect">
                <a:avLst/>
              </a:prstGeom>
              <a:blipFill>
                <a:blip r:embed="rId5"/>
                <a:stretch>
                  <a:fillRect l="-2532" t="-3922" r="-1266" b="-15686"/>
                </a:stretch>
              </a:blipFill>
            </p:spPr>
            <p:txBody>
              <a:bodyPr/>
              <a:lstStyle/>
              <a:p>
                <a:r>
                  <a:rPr lang="en-US">
                    <a:noFill/>
                  </a:rPr>
                  <a:t> </a:t>
                </a:r>
              </a:p>
            </p:txBody>
          </p:sp>
        </mc:Fallback>
      </mc:AlternateContent>
      <p:cxnSp>
        <p:nvCxnSpPr>
          <p:cNvPr id="103" name="Straight Arrow Connector 102">
            <a:extLst>
              <a:ext uri="{FF2B5EF4-FFF2-40B4-BE49-F238E27FC236}">
                <a16:creationId xmlns:a16="http://schemas.microsoft.com/office/drawing/2014/main" id="{D1656283-CD5C-334A-9032-CFABAB052F6E}"/>
              </a:ext>
            </a:extLst>
          </p:cNvPr>
          <p:cNvCxnSpPr>
            <a:cxnSpLocks/>
          </p:cNvCxnSpPr>
          <p:nvPr/>
        </p:nvCxnSpPr>
        <p:spPr>
          <a:xfrm>
            <a:off x="2306859" y="4066427"/>
            <a:ext cx="1169491" cy="94570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DA7649E-0888-2446-8216-4A2199151DE7}"/>
              </a:ext>
            </a:extLst>
          </p:cNvPr>
          <p:cNvCxnSpPr>
            <a:cxnSpLocks/>
          </p:cNvCxnSpPr>
          <p:nvPr/>
        </p:nvCxnSpPr>
        <p:spPr>
          <a:xfrm>
            <a:off x="5535648" y="3264265"/>
            <a:ext cx="0" cy="9016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95A3DC7-C0CF-B440-8084-3AD5960E7348}"/>
              </a:ext>
            </a:extLst>
          </p:cNvPr>
          <p:cNvCxnSpPr>
            <a:cxnSpLocks/>
          </p:cNvCxnSpPr>
          <p:nvPr/>
        </p:nvCxnSpPr>
        <p:spPr>
          <a:xfrm flipH="1">
            <a:off x="5634587" y="5572146"/>
            <a:ext cx="701744" cy="38676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73640D1-D7CF-954D-A068-37BD6AE65486}"/>
                  </a:ext>
                </a:extLst>
              </p:cNvPr>
              <p:cNvSpPr txBox="1"/>
              <p:nvPr/>
            </p:nvSpPr>
            <p:spPr>
              <a:xfrm>
                <a:off x="6514296" y="4211913"/>
                <a:ext cx="2258611" cy="1477328"/>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𝑝</m:t>
                    </m:r>
                  </m:oMath>
                </a14:m>
                <a:r>
                  <a:rPr lang="en-US" dirty="0"/>
                  <a:t>-value:</a:t>
                </a:r>
              </a:p>
              <a:p>
                <a:r>
                  <a:rPr lang="en-US" dirty="0"/>
                  <a:t>probability of finding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&gt;</m:t>
                    </m:r>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a14:m>
                <a:r>
                  <a:rPr lang="en-US" dirty="0"/>
                  <a:t> by at least as much as observed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endParaRPr lang="en-US" dirty="0"/>
              </a:p>
            </p:txBody>
          </p:sp>
        </mc:Choice>
        <mc:Fallback xmlns="">
          <p:sp>
            <p:nvSpPr>
              <p:cNvPr id="107" name="TextBox 106">
                <a:extLst>
                  <a:ext uri="{FF2B5EF4-FFF2-40B4-BE49-F238E27FC236}">
                    <a16:creationId xmlns:a16="http://schemas.microsoft.com/office/drawing/2014/main" id="{173640D1-D7CF-954D-A068-37BD6AE65486}"/>
                  </a:ext>
                </a:extLst>
              </p:cNvPr>
              <p:cNvSpPr txBox="1">
                <a:spLocks noRot="1" noChangeAspect="1" noMove="1" noResize="1" noEditPoints="1" noAdjustHandles="1" noChangeArrowheads="1" noChangeShapeType="1" noTextEdit="1"/>
              </p:cNvSpPr>
              <p:nvPr/>
            </p:nvSpPr>
            <p:spPr>
              <a:xfrm>
                <a:off x="6514296" y="4211913"/>
                <a:ext cx="2258611" cy="1477328"/>
              </a:xfrm>
              <a:prstGeom prst="rect">
                <a:avLst/>
              </a:prstGeom>
              <a:blipFill>
                <a:blip r:embed="rId6"/>
                <a:stretch>
                  <a:fillRect l="-2809" t="-1709" r="-2809" b="-855"/>
                </a:stretch>
              </a:blipFill>
            </p:spPr>
            <p:txBody>
              <a:bodyPr/>
              <a:lstStyle/>
              <a:p>
                <a:r>
                  <a:rPr lang="en-US">
                    <a:noFill/>
                  </a:rPr>
                  <a:t> </a:t>
                </a:r>
              </a:p>
            </p:txBody>
          </p:sp>
        </mc:Fallback>
      </mc:AlternateContent>
    </p:spTree>
    <p:extLst>
      <p:ext uri="{BB962C8B-B14F-4D97-AF65-F5344CB8AC3E}">
        <p14:creationId xmlns:p14="http://schemas.microsoft.com/office/powerpoint/2010/main" val="3462744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fontScale="90000"/>
          </a:bodyPr>
          <a:lstStyle/>
          <a:p>
            <a:r>
              <a:rPr lang="en-US" dirty="0"/>
              <a:t>t-Test: Sample from known distribution?</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33</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859531" cy="369332"/>
          </a:xfrm>
          <a:prstGeom prst="rect">
            <a:avLst/>
          </a:prstGeom>
          <a:noFill/>
        </p:spPr>
        <p:txBody>
          <a:bodyPr wrap="none" rtlCol="0">
            <a:spAutoFit/>
          </a:bodyPr>
          <a:lstStyle/>
          <a:p>
            <a:r>
              <a:rPr lang="en-US" dirty="0"/>
              <a:t>sample</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70" y="1514378"/>
            <a:ext cx="563081"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AF080A-158C-654A-8539-FD66C36CDDCA}"/>
              </a:ext>
            </a:extLst>
          </p:cNvPr>
          <p:cNvSpPr/>
          <p:nvPr/>
        </p:nvSpPr>
        <p:spPr>
          <a:xfrm>
            <a:off x="4571998" y="1252739"/>
            <a:ext cx="3165827" cy="203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FFB5F60-2E10-B44E-B7C7-87B5B56BEA38}"/>
                  </a:ext>
                </a:extLst>
              </p:cNvPr>
              <p:cNvSpPr txBox="1"/>
              <p:nvPr/>
            </p:nvSpPr>
            <p:spPr>
              <a:xfrm>
                <a:off x="5518038" y="1967388"/>
                <a:ext cx="1273747" cy="646331"/>
              </a:xfrm>
              <a:prstGeom prst="rect">
                <a:avLst/>
              </a:prstGeom>
              <a:noFill/>
            </p:spPr>
            <p:txBody>
              <a:bodyPr wrap="none" rtlCol="0">
                <a:spAutoFit/>
              </a:bodyPr>
              <a:lstStyle/>
              <a:p>
                <a:pPr algn="ctr"/>
                <a:r>
                  <a:rPr lang="en-US" dirty="0">
                    <a:solidFill>
                      <a:srgbClr val="FF0000"/>
                    </a:solidFill>
                    <a:ea typeface="Cambria Math" panose="02040503050406030204" pitchFamily="18" charset="0"/>
                  </a:rPr>
                  <a:t>distribution</a:t>
                </a:r>
              </a:p>
              <a:p>
                <a:pPr algn="ctr"/>
                <a:r>
                  <a:rPr lang="en-US" dirty="0">
                    <a:solidFill>
                      <a:srgbClr val="FF0000"/>
                    </a:solidFill>
                    <a:ea typeface="Cambria Math" panose="02040503050406030204" pitchFamily="18" charset="0"/>
                  </a:rPr>
                  <a:t>mean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𝜇</m:t>
                    </m:r>
                  </m:oMath>
                </a14:m>
                <a:endParaRPr lang="en-US" dirty="0">
                  <a:solidFill>
                    <a:srgbClr val="FF0000"/>
                  </a:solidFill>
                  <a:ea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BFFB5F60-2E10-B44E-B7C7-87B5B56BEA38}"/>
                  </a:ext>
                </a:extLst>
              </p:cNvPr>
              <p:cNvSpPr txBox="1">
                <a:spLocks noRot="1" noChangeAspect="1" noMove="1" noResize="1" noEditPoints="1" noAdjustHandles="1" noChangeArrowheads="1" noChangeShapeType="1" noTextEdit="1"/>
              </p:cNvSpPr>
              <p:nvPr/>
            </p:nvSpPr>
            <p:spPr>
              <a:xfrm>
                <a:off x="5518038" y="1967388"/>
                <a:ext cx="1273747" cy="646331"/>
              </a:xfrm>
              <a:prstGeom prst="rect">
                <a:avLst/>
              </a:prstGeom>
              <a:blipFill>
                <a:blip r:embed="rId3"/>
                <a:stretch>
                  <a:fillRect l="-2970" t="-5882" r="-3960" b="-15686"/>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11330813-B9FF-F742-B597-33FE46DE26A4}"/>
              </a:ext>
            </a:extLst>
          </p:cNvPr>
          <p:cNvSpPr txBox="1"/>
          <p:nvPr/>
        </p:nvSpPr>
        <p:spPr>
          <a:xfrm>
            <a:off x="274320" y="3661569"/>
            <a:ext cx="8595359" cy="1693925"/>
          </a:xfrm>
          <a:prstGeom prst="rect">
            <a:avLst/>
          </a:prstGeom>
          <a:noFill/>
        </p:spPr>
        <p:txBody>
          <a:bodyPr wrap="square" rtlCol="0">
            <a:spAutoFit/>
          </a:bodyPr>
          <a:lstStyle/>
          <a:p>
            <a:pPr>
              <a:lnSpc>
                <a:spcPct val="150000"/>
              </a:lnSpc>
            </a:pPr>
            <a:r>
              <a:rPr lang="en-US" sz="2400" dirty="0">
                <a:solidFill>
                  <a:srgbClr val="C00000"/>
                </a:solidFill>
              </a:rPr>
              <a:t>Does a single sample come from a known distribution with mean </a:t>
            </a:r>
            <a:r>
              <a:rPr lang="en-US" sz="2400" dirty="0">
                <a:solidFill>
                  <a:srgbClr val="C00000"/>
                </a:solidFill>
                <a:latin typeface="Symbol" pitchFamily="2" charset="2"/>
              </a:rPr>
              <a:t>m</a:t>
            </a:r>
            <a:r>
              <a:rPr lang="en-US" sz="2400" dirty="0">
                <a:solidFill>
                  <a:srgbClr val="C00000"/>
                </a:solidFill>
              </a:rPr>
              <a:t>?</a:t>
            </a:r>
          </a:p>
          <a:p>
            <a:pPr marL="342900" indent="-342900">
              <a:lnSpc>
                <a:spcPct val="150000"/>
              </a:lnSpc>
              <a:buFont typeface="Arial" panose="020B0604020202020204" pitchFamily="34" charset="0"/>
              <a:buChar char="•"/>
            </a:pPr>
            <a:r>
              <a:rPr lang="en-US" sz="2400" dirty="0"/>
              <a:t>H</a:t>
            </a:r>
            <a:r>
              <a:rPr lang="en-US" sz="2400" baseline="-25000" dirty="0"/>
              <a:t>0</a:t>
            </a:r>
            <a:r>
              <a:rPr lang="en-US" sz="2400" dirty="0"/>
              <a:t>: Sample comes from distribution with mean </a:t>
            </a:r>
            <a:r>
              <a:rPr lang="en-US" sz="2400" dirty="0">
                <a:latin typeface="Symbol" pitchFamily="2" charset="2"/>
              </a:rPr>
              <a:t>m</a:t>
            </a:r>
            <a:r>
              <a:rPr lang="en-US" sz="2400" dirty="0"/>
              <a:t>.</a:t>
            </a:r>
          </a:p>
          <a:p>
            <a:pPr marL="342900" indent="-342900">
              <a:lnSpc>
                <a:spcPct val="150000"/>
              </a:lnSpc>
              <a:buFont typeface="Arial" panose="020B0604020202020204" pitchFamily="34" charset="0"/>
              <a:buChar char="•"/>
            </a:pPr>
            <a:r>
              <a:rPr lang="en-US" sz="2400" dirty="0"/>
              <a:t>H</a:t>
            </a:r>
            <a:r>
              <a:rPr lang="en-US" sz="2400" baseline="-25000" dirty="0"/>
              <a:t>a</a:t>
            </a:r>
            <a:r>
              <a:rPr lang="en-US" sz="2400" dirty="0"/>
              <a:t>: Sample does NOT come from distribution with mean </a:t>
            </a:r>
            <a:r>
              <a:rPr lang="en-US" sz="2400" dirty="0">
                <a:latin typeface="Symbol" pitchFamily="2" charset="2"/>
              </a:rPr>
              <a:t>m</a:t>
            </a:r>
            <a:r>
              <a:rPr lang="en-US" sz="2400" dirty="0"/>
              <a:t>.</a:t>
            </a:r>
          </a:p>
        </p:txBody>
      </p:sp>
    </p:spTree>
    <p:extLst>
      <p:ext uri="{BB962C8B-B14F-4D97-AF65-F5344CB8AC3E}">
        <p14:creationId xmlns:p14="http://schemas.microsoft.com/office/powerpoint/2010/main" val="139414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fontScale="90000"/>
          </a:bodyPr>
          <a:lstStyle/>
          <a:p>
            <a:r>
              <a:rPr lang="en-US" dirty="0"/>
              <a:t>t-Test: Are two independent samples from the same distribution? </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34</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045479" cy="369332"/>
          </a:xfrm>
          <a:prstGeom prst="rect">
            <a:avLst/>
          </a:prstGeom>
          <a:noFill/>
        </p:spPr>
        <p:txBody>
          <a:bodyPr wrap="none" rtlCol="0">
            <a:spAutoFit/>
          </a:bodyPr>
          <a:lstStyle/>
          <a:p>
            <a:r>
              <a:rPr lang="en-US" dirty="0"/>
              <a:t>sample A</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656058"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037463" cy="369332"/>
          </a:xfrm>
          <a:prstGeom prst="rect">
            <a:avLst/>
          </a:prstGeom>
          <a:noFill/>
        </p:spPr>
        <p:txBody>
          <a:bodyPr wrap="none" rtlCol="0">
            <a:spAutoFit/>
          </a:bodyPr>
          <a:lstStyle/>
          <a:p>
            <a:r>
              <a:rPr lang="en-US" dirty="0">
                <a:solidFill>
                  <a:srgbClr val="FF0000"/>
                </a:solidFill>
              </a:rPr>
              <a:t>sample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48EBB12-E1B8-7A41-9DE3-B63C30578FAA}"/>
              </a:ext>
            </a:extLst>
          </p:cNvPr>
          <p:cNvSpPr txBox="1"/>
          <p:nvPr/>
        </p:nvSpPr>
        <p:spPr>
          <a:xfrm>
            <a:off x="490946" y="3461888"/>
            <a:ext cx="8162106" cy="1881734"/>
          </a:xfrm>
          <a:prstGeom prst="rect">
            <a:avLst/>
          </a:prstGeom>
          <a:noFill/>
        </p:spPr>
        <p:txBody>
          <a:bodyPr wrap="none" rtlCol="0">
            <a:spAutoFit/>
          </a:bodyPr>
          <a:lstStyle/>
          <a:p>
            <a:pPr>
              <a:lnSpc>
                <a:spcPct val="200000"/>
              </a:lnSpc>
            </a:pPr>
            <a:r>
              <a:rPr lang="en-US" sz="2400" dirty="0">
                <a:solidFill>
                  <a:srgbClr val="C00000"/>
                </a:solidFill>
              </a:rPr>
              <a:t>Do two independent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0</a:t>
            </a:r>
            <a:r>
              <a:rPr lang="en-US" sz="2400" dirty="0"/>
              <a:t>: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a</a:t>
            </a:r>
            <a:r>
              <a:rPr lang="en-US" sz="2400" dirty="0"/>
              <a:t>: Samples do NOT come from the same distribution.</a:t>
            </a:r>
          </a:p>
        </p:txBody>
      </p:sp>
    </p:spTree>
    <p:extLst>
      <p:ext uri="{BB962C8B-B14F-4D97-AF65-F5344CB8AC3E}">
        <p14:creationId xmlns:p14="http://schemas.microsoft.com/office/powerpoint/2010/main" val="2505312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fontScale="90000"/>
          </a:bodyPr>
          <a:lstStyle/>
          <a:p>
            <a:r>
              <a:rPr lang="en-US" dirty="0"/>
              <a:t>t-Test: Are two pairwise-related samples from the same distribution? </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35</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045479" cy="369332"/>
          </a:xfrm>
          <a:prstGeom prst="rect">
            <a:avLst/>
          </a:prstGeom>
          <a:noFill/>
        </p:spPr>
        <p:txBody>
          <a:bodyPr wrap="none" rtlCol="0">
            <a:spAutoFit/>
          </a:bodyPr>
          <a:lstStyle/>
          <a:p>
            <a:r>
              <a:rPr lang="en-US" dirty="0"/>
              <a:t>sample A</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656058"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037463" cy="369332"/>
          </a:xfrm>
          <a:prstGeom prst="rect">
            <a:avLst/>
          </a:prstGeom>
          <a:noFill/>
        </p:spPr>
        <p:txBody>
          <a:bodyPr wrap="none" rtlCol="0">
            <a:spAutoFit/>
          </a:bodyPr>
          <a:lstStyle/>
          <a:p>
            <a:r>
              <a:rPr lang="en-US" dirty="0">
                <a:solidFill>
                  <a:srgbClr val="FF0000"/>
                </a:solidFill>
              </a:rPr>
              <a:t>sample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48EBB12-E1B8-7A41-9DE3-B63C30578FAA}"/>
              </a:ext>
            </a:extLst>
          </p:cNvPr>
          <p:cNvSpPr txBox="1"/>
          <p:nvPr/>
        </p:nvSpPr>
        <p:spPr>
          <a:xfrm>
            <a:off x="490946" y="3461888"/>
            <a:ext cx="8594019" cy="1881734"/>
          </a:xfrm>
          <a:prstGeom prst="rect">
            <a:avLst/>
          </a:prstGeom>
          <a:noFill/>
        </p:spPr>
        <p:txBody>
          <a:bodyPr wrap="none" rtlCol="0">
            <a:spAutoFit/>
          </a:bodyPr>
          <a:lstStyle/>
          <a:p>
            <a:pPr>
              <a:lnSpc>
                <a:spcPct val="200000"/>
              </a:lnSpc>
            </a:pPr>
            <a:r>
              <a:rPr lang="en-US" sz="2400" dirty="0">
                <a:solidFill>
                  <a:srgbClr val="C00000"/>
                </a:solidFill>
              </a:rPr>
              <a:t>Do two pairwise-related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0</a:t>
            </a:r>
            <a:r>
              <a:rPr lang="en-US" sz="2400" dirty="0"/>
              <a:t>: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a</a:t>
            </a:r>
            <a:r>
              <a:rPr lang="en-US" sz="2400" dirty="0"/>
              <a:t>: Samples do NOT come from the same distribution.</a:t>
            </a:r>
          </a:p>
        </p:txBody>
      </p:sp>
      <p:cxnSp>
        <p:nvCxnSpPr>
          <p:cNvPr id="5" name="Straight Connector 4">
            <a:extLst>
              <a:ext uri="{FF2B5EF4-FFF2-40B4-BE49-F238E27FC236}">
                <a16:creationId xmlns:a16="http://schemas.microsoft.com/office/drawing/2014/main" id="{0EA31FE6-2419-EC41-A137-9EF22E088753}"/>
              </a:ext>
            </a:extLst>
          </p:cNvPr>
          <p:cNvCxnSpPr>
            <a:stCxn id="34" idx="2"/>
            <a:endCxn id="50" idx="0"/>
          </p:cNvCxnSpPr>
          <p:nvPr/>
        </p:nvCxnSpPr>
        <p:spPr>
          <a:xfrm flipV="1">
            <a:off x="2918746" y="2000540"/>
            <a:ext cx="3393603" cy="100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C3AFA6-B53E-CE4A-9F30-7C2CCF32B645}"/>
              </a:ext>
            </a:extLst>
          </p:cNvPr>
          <p:cNvCxnSpPr>
            <a:cxnSpLocks/>
            <a:endCxn id="61" idx="0"/>
          </p:cNvCxnSpPr>
          <p:nvPr/>
        </p:nvCxnSpPr>
        <p:spPr>
          <a:xfrm flipV="1">
            <a:off x="2799790" y="2184370"/>
            <a:ext cx="3376010" cy="1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3135B7-B9EB-444C-AB9A-3BD61D083451}"/>
              </a:ext>
            </a:extLst>
          </p:cNvPr>
          <p:cNvCxnSpPr>
            <a:cxnSpLocks/>
            <a:endCxn id="54" idx="0"/>
          </p:cNvCxnSpPr>
          <p:nvPr/>
        </p:nvCxnSpPr>
        <p:spPr>
          <a:xfrm flipV="1">
            <a:off x="2756986" y="2330843"/>
            <a:ext cx="3885667" cy="14019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48252A-09AB-0743-B92C-9F94529725A3}"/>
              </a:ext>
            </a:extLst>
          </p:cNvPr>
          <p:cNvSpPr txBox="1"/>
          <p:nvPr/>
        </p:nvSpPr>
        <p:spPr>
          <a:xfrm>
            <a:off x="3244634" y="2640157"/>
            <a:ext cx="2741825" cy="646331"/>
          </a:xfrm>
          <a:prstGeom prst="rect">
            <a:avLst/>
          </a:prstGeom>
          <a:noFill/>
        </p:spPr>
        <p:txBody>
          <a:bodyPr wrap="square" rtlCol="0">
            <a:spAutoFit/>
          </a:bodyPr>
          <a:lstStyle/>
          <a:p>
            <a:r>
              <a:rPr lang="en-US" dirty="0"/>
              <a:t>Each sample in A is related to a unique sample in B.</a:t>
            </a:r>
          </a:p>
        </p:txBody>
      </p:sp>
    </p:spTree>
    <p:extLst>
      <p:ext uri="{BB962C8B-B14F-4D97-AF65-F5344CB8AC3E}">
        <p14:creationId xmlns:p14="http://schemas.microsoft.com/office/powerpoint/2010/main" val="959380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36</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0D0444-7376-7940-92A2-9314C153ACFE}"/>
              </a:ext>
            </a:extLst>
          </p:cNvPr>
          <p:cNvSpPr txBox="1"/>
          <p:nvPr/>
        </p:nvSpPr>
        <p:spPr>
          <a:xfrm>
            <a:off x="962783" y="3229008"/>
            <a:ext cx="77544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What if you can’t use a t-Test?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if </a:t>
            </a:r>
            <a:r>
              <a:rPr lang="en-US" i="1" dirty="0"/>
              <a:t>stat</a:t>
            </a:r>
            <a:r>
              <a:rPr lang="en-US" dirty="0"/>
              <a:t> is not the mean?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if you’re not sure about whether the samples come from normal-</a:t>
            </a:r>
            <a:r>
              <a:rPr lang="en-US" dirty="0" err="1"/>
              <a:t>ish</a:t>
            </a:r>
            <a:r>
              <a:rPr lang="en-US" dirty="0"/>
              <a:t> distributions with similar variance?</a:t>
            </a:r>
          </a:p>
        </p:txBody>
      </p:sp>
    </p:spTree>
    <p:extLst>
      <p:ext uri="{BB962C8B-B14F-4D97-AF65-F5344CB8AC3E}">
        <p14:creationId xmlns:p14="http://schemas.microsoft.com/office/powerpoint/2010/main" val="3756333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37</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Tree>
    <p:extLst>
      <p:ext uri="{BB962C8B-B14F-4D97-AF65-F5344CB8AC3E}">
        <p14:creationId xmlns:p14="http://schemas.microsoft.com/office/powerpoint/2010/main" val="2897694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38</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
        <p:nvSpPr>
          <p:cNvPr id="3" name="TextBox 2">
            <a:extLst>
              <a:ext uri="{FF2B5EF4-FFF2-40B4-BE49-F238E27FC236}">
                <a16:creationId xmlns:a16="http://schemas.microsoft.com/office/drawing/2014/main" id="{AC348C6B-0882-024D-890F-328E21C59D59}"/>
              </a:ext>
            </a:extLst>
          </p:cNvPr>
          <p:cNvSpPr txBox="1"/>
          <p:nvPr/>
        </p:nvSpPr>
        <p:spPr>
          <a:xfrm>
            <a:off x="3050742" y="3883080"/>
            <a:ext cx="2900153" cy="523220"/>
          </a:xfrm>
          <a:prstGeom prst="rect">
            <a:avLst/>
          </a:prstGeom>
          <a:noFill/>
        </p:spPr>
        <p:txBody>
          <a:bodyPr wrap="none" rtlCol="0">
            <a:spAutoFit/>
          </a:bodyPr>
          <a:lstStyle/>
          <a:p>
            <a:r>
              <a:rPr lang="en-US" sz="2800" b="1" dirty="0">
                <a:solidFill>
                  <a:schemeClr val="accent1"/>
                </a:solidFill>
              </a:rPr>
              <a:t>Assume H</a:t>
            </a:r>
            <a:r>
              <a:rPr lang="en-US" sz="2800" b="1" baseline="-25000" dirty="0">
                <a:solidFill>
                  <a:schemeClr val="accent1"/>
                </a:solidFill>
              </a:rPr>
              <a:t>0</a:t>
            </a:r>
            <a:r>
              <a:rPr lang="en-US" sz="2800" b="1" dirty="0">
                <a:solidFill>
                  <a:schemeClr val="accent1"/>
                </a:solidFill>
              </a:rPr>
              <a:t> is true.</a:t>
            </a:r>
          </a:p>
        </p:txBody>
      </p:sp>
    </p:spTree>
    <p:extLst>
      <p:ext uri="{BB962C8B-B14F-4D97-AF65-F5344CB8AC3E}">
        <p14:creationId xmlns:p14="http://schemas.microsoft.com/office/powerpoint/2010/main" val="379375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a:t>
            </a:fld>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3"/>
                <a:stretch>
                  <a:fillRect l="-2252" t="-9375" b="-25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498B75FA-AA85-8941-A841-091300CD2D6F}"/>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0EC4D3-A0B2-6C4D-9DE5-E90D9932BD64}"/>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37" name="TextBox 36">
                <a:extLst>
                  <a:ext uri="{FF2B5EF4-FFF2-40B4-BE49-F238E27FC236}">
                    <a16:creationId xmlns:a16="http://schemas.microsoft.com/office/drawing/2014/main" id="{F80EC4D3-A0B2-6C4D-9DE5-E90D9932BD64}"/>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4"/>
                <a:stretch>
                  <a:fillRect b="-8108"/>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B4D99F0-45DA-C643-8DDF-CBFE3D03CAD8}"/>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F6BE269-3168-114C-AF69-100CB8C949C3}"/>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9AFCF2CF-F7EB-5B4A-B163-57356068BA8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40" name="Oval 39">
                <a:extLst>
                  <a:ext uri="{FF2B5EF4-FFF2-40B4-BE49-F238E27FC236}">
                    <a16:creationId xmlns:a16="http://schemas.microsoft.com/office/drawing/2014/main" id="{9AFCF2CF-F7EB-5B4A-B163-57356068BA8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5"/>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AAD6ECD-AFC4-2542-ABF7-AB153AE1B659}"/>
                  </a:ext>
                </a:extLst>
              </p:cNvPr>
              <p:cNvSpPr txBox="1"/>
              <p:nvPr/>
            </p:nvSpPr>
            <p:spPr>
              <a:xfrm>
                <a:off x="5003586" y="2059026"/>
                <a:ext cx="966227"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smtClean="0">
                                  <a:latin typeface="Cambria Math" panose="02040503050406030204" pitchFamily="18" charset="0"/>
                                  <a:ea typeface="Cambria Math" panose="02040503050406030204" pitchFamily="18" charset="0"/>
                                </a:rPr>
                              </m:ctrlPr>
                            </m:barPr>
                            <m:e>
                              <m:r>
                                <a:rPr lang="en-US" sz="2400" b="0" i="1" dirty="0" smtClean="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41" name="TextBox 40">
                <a:extLst>
                  <a:ext uri="{FF2B5EF4-FFF2-40B4-BE49-F238E27FC236}">
                    <a16:creationId xmlns:a16="http://schemas.microsoft.com/office/drawing/2014/main" id="{6AAD6ECD-AFC4-2542-ABF7-AB153AE1B659}"/>
                  </a:ext>
                </a:extLst>
              </p:cNvPr>
              <p:cNvSpPr txBox="1">
                <a:spLocks noRot="1" noChangeAspect="1" noMove="1" noResize="1" noEditPoints="1" noAdjustHandles="1" noChangeArrowheads="1" noChangeShapeType="1" noTextEdit="1"/>
              </p:cNvSpPr>
              <p:nvPr/>
            </p:nvSpPr>
            <p:spPr>
              <a:xfrm>
                <a:off x="5003586" y="2059026"/>
                <a:ext cx="966227" cy="465961"/>
              </a:xfrm>
              <a:prstGeom prst="rect">
                <a:avLst/>
              </a:prstGeom>
              <a:blipFill>
                <a:blip r:embed="rId6"/>
                <a:stretch>
                  <a:fillRect b="-2703"/>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8638DCB-D3E5-824C-94AF-87BC06B1556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Oval 42">
                <a:extLst>
                  <a:ext uri="{FF2B5EF4-FFF2-40B4-BE49-F238E27FC236}">
                    <a16:creationId xmlns:a16="http://schemas.microsoft.com/office/drawing/2014/main" id="{13E41CF9-CEA3-5E49-952C-BE828A193DA6}"/>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43" name="Oval 42">
                <a:extLst>
                  <a:ext uri="{FF2B5EF4-FFF2-40B4-BE49-F238E27FC236}">
                    <a16:creationId xmlns:a16="http://schemas.microsoft.com/office/drawing/2014/main" id="{13E41CF9-CEA3-5E49-952C-BE828A193DA6}"/>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0D5C0A8-B49B-C443-BD80-07ED361EACC9}"/>
                  </a:ext>
                </a:extLst>
              </p:cNvPr>
              <p:cNvSpPr txBox="1"/>
              <p:nvPr/>
            </p:nvSpPr>
            <p:spPr>
              <a:xfrm>
                <a:off x="3583999" y="4097404"/>
                <a:ext cx="1902700"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r>
                        <a:rPr lang="en-US" sz="2400" i="1" dirty="0">
                          <a:solidFill>
                            <a:srgbClr val="C00000"/>
                          </a:solidFill>
                          <a:latin typeface="Cambria Math" panose="02040503050406030204" pitchFamily="18" charset="0"/>
                          <a:ea typeface="Cambria Math" panose="02040503050406030204" pitchFamily="18" charset="0"/>
                        </a:rPr>
                        <m:t>𝜇</m:t>
                      </m:r>
                      <m:r>
                        <a:rPr lang="en-US" sz="2400" b="0" i="1" dirty="0" smtClean="0">
                          <a:solidFill>
                            <a:srgbClr val="C00000"/>
                          </a:solidFill>
                          <a:latin typeface="Cambria Math" panose="02040503050406030204" pitchFamily="18" charset="0"/>
                          <a:ea typeface="Cambria Math" panose="02040503050406030204" pitchFamily="18" charset="0"/>
                        </a:rPr>
                        <m:t> ?</m:t>
                      </m:r>
                    </m:oMath>
                  </m:oMathPara>
                </a14:m>
                <a:endParaRPr lang="en-US" sz="2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r>
                        <a:rPr lang="en-US" sz="2400" i="1" dirty="0">
                          <a:solidFill>
                            <a:srgbClr val="C00000"/>
                          </a:solidFill>
                          <a:latin typeface="Cambria Math" panose="02040503050406030204" pitchFamily="18" charset="0"/>
                          <a:ea typeface="Cambria Math" panose="02040503050406030204" pitchFamily="18" charset="0"/>
                        </a:rPr>
                        <m:t>𝜎</m:t>
                      </m:r>
                      <m:r>
                        <a:rPr lang="en-US" sz="2400" b="0" i="1" dirty="0" smtClean="0">
                          <a:solidFill>
                            <a:srgbClr val="C00000"/>
                          </a:solidFill>
                          <a:latin typeface="Cambria Math" panose="02040503050406030204" pitchFamily="18" charset="0"/>
                          <a:ea typeface="Cambria Math" panose="02040503050406030204" pitchFamily="18" charset="0"/>
                        </a:rPr>
                        <m:t> </m:t>
                      </m:r>
                      <m:r>
                        <a:rPr lang="en-US" sz="2400" i="1" dirty="0">
                          <a:solidFill>
                            <a:srgbClr val="C00000"/>
                          </a:solidFill>
                          <a:latin typeface="Cambria Math" panose="02040503050406030204" pitchFamily="18" charset="0"/>
                          <a:ea typeface="Cambria Math" panose="02040503050406030204" pitchFamily="18" charset="0"/>
                        </a:rPr>
                        <m:t>?</m:t>
                      </m:r>
                    </m:oMath>
                  </m:oMathPara>
                </a14:m>
                <a:endParaRPr lang="en-US" sz="2400" dirty="0">
                  <a:solidFill>
                    <a:srgbClr val="C00000"/>
                  </a:solidFill>
                </a:endParaRPr>
              </a:p>
              <a:p>
                <a:endParaRPr lang="en-US" sz="2400" dirty="0">
                  <a:solidFill>
                    <a:srgbClr val="C00000"/>
                  </a:solidFill>
                </a:endParaRPr>
              </a:p>
              <a:p>
                <a:r>
                  <a:rPr lang="en-US" sz="2400" dirty="0">
                    <a:solidFill>
                      <a:srgbClr val="C00000"/>
                    </a:solidFill>
                  </a:rPr>
                  <a:t>Probably NOT</a:t>
                </a:r>
              </a:p>
            </p:txBody>
          </p:sp>
        </mc:Choice>
        <mc:Fallback xmlns="">
          <p:sp>
            <p:nvSpPr>
              <p:cNvPr id="13" name="TextBox 12">
                <a:extLst>
                  <a:ext uri="{FF2B5EF4-FFF2-40B4-BE49-F238E27FC236}">
                    <a16:creationId xmlns:a16="http://schemas.microsoft.com/office/drawing/2014/main" id="{60D5C0A8-B49B-C443-BD80-07ED361EACC9}"/>
                  </a:ext>
                </a:extLst>
              </p:cNvPr>
              <p:cNvSpPr txBox="1">
                <a:spLocks noRot="1" noChangeAspect="1" noMove="1" noResize="1" noEditPoints="1" noAdjustHandles="1" noChangeArrowheads="1" noChangeShapeType="1" noTextEdit="1"/>
              </p:cNvSpPr>
              <p:nvPr/>
            </p:nvSpPr>
            <p:spPr>
              <a:xfrm>
                <a:off x="3583999" y="4097404"/>
                <a:ext cx="1902700" cy="1569660"/>
              </a:xfrm>
              <a:prstGeom prst="rect">
                <a:avLst/>
              </a:prstGeom>
              <a:blipFill>
                <a:blip r:embed="rId8"/>
                <a:stretch>
                  <a:fillRect l="-5298" r="-3974" b="-8000"/>
                </a:stretch>
              </a:blipFill>
            </p:spPr>
            <p:txBody>
              <a:bodyPr/>
              <a:lstStyle/>
              <a:p>
                <a:r>
                  <a:rPr lang="en-US">
                    <a:noFill/>
                  </a:rPr>
                  <a:t> </a:t>
                </a:r>
              </a:p>
            </p:txBody>
          </p:sp>
        </mc:Fallback>
      </mc:AlternateContent>
    </p:spTree>
    <p:extLst>
      <p:ext uri="{BB962C8B-B14F-4D97-AF65-F5344CB8AC3E}">
        <p14:creationId xmlns:p14="http://schemas.microsoft.com/office/powerpoint/2010/main" val="2368396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39</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
        <p:nvSpPr>
          <p:cNvPr id="3" name="TextBox 2">
            <a:extLst>
              <a:ext uri="{FF2B5EF4-FFF2-40B4-BE49-F238E27FC236}">
                <a16:creationId xmlns:a16="http://schemas.microsoft.com/office/drawing/2014/main" id="{AC348C6B-0882-024D-890F-328E21C59D59}"/>
              </a:ext>
            </a:extLst>
          </p:cNvPr>
          <p:cNvSpPr txBox="1"/>
          <p:nvPr/>
        </p:nvSpPr>
        <p:spPr>
          <a:xfrm>
            <a:off x="3050742" y="3883080"/>
            <a:ext cx="2900153" cy="523220"/>
          </a:xfrm>
          <a:prstGeom prst="rect">
            <a:avLst/>
          </a:prstGeom>
          <a:noFill/>
        </p:spPr>
        <p:txBody>
          <a:bodyPr wrap="none" rtlCol="0">
            <a:spAutoFit/>
          </a:bodyPr>
          <a:lstStyle/>
          <a:p>
            <a:r>
              <a:rPr lang="en-US" sz="2800" b="1" dirty="0">
                <a:solidFill>
                  <a:schemeClr val="accent1"/>
                </a:solidFill>
              </a:rPr>
              <a:t>Assume H</a:t>
            </a:r>
            <a:r>
              <a:rPr lang="en-US" sz="2800" b="1" baseline="-25000" dirty="0">
                <a:solidFill>
                  <a:schemeClr val="accent1"/>
                </a:solidFill>
              </a:rPr>
              <a:t>0</a:t>
            </a:r>
            <a:r>
              <a:rPr lang="en-US" sz="2800" b="1" dirty="0">
                <a:solidFill>
                  <a:schemeClr val="accent1"/>
                </a:solidFill>
              </a:rPr>
              <a:t> is true.</a:t>
            </a:r>
          </a:p>
        </p:txBody>
      </p:sp>
      <p:sp>
        <p:nvSpPr>
          <p:cNvPr id="5" name="TextBox 4">
            <a:extLst>
              <a:ext uri="{FF2B5EF4-FFF2-40B4-BE49-F238E27FC236}">
                <a16:creationId xmlns:a16="http://schemas.microsoft.com/office/drawing/2014/main" id="{E0E86772-AA9F-8E4D-9568-39B921C4B3DC}"/>
              </a:ext>
            </a:extLst>
          </p:cNvPr>
          <p:cNvSpPr txBox="1"/>
          <p:nvPr/>
        </p:nvSpPr>
        <p:spPr>
          <a:xfrm>
            <a:off x="1600197" y="4545735"/>
            <a:ext cx="6057427" cy="369332"/>
          </a:xfrm>
          <a:prstGeom prst="rect">
            <a:avLst/>
          </a:prstGeom>
          <a:noFill/>
        </p:spPr>
        <p:txBody>
          <a:bodyPr wrap="none" rtlCol="0">
            <a:spAutoFit/>
          </a:bodyPr>
          <a:lstStyle/>
          <a:p>
            <a:r>
              <a:rPr lang="en-US" b="1" dirty="0">
                <a:solidFill>
                  <a:schemeClr val="accent1"/>
                </a:solidFill>
              </a:rPr>
              <a:t>Then it shouldn’t matter if we mix the two data sets together.</a:t>
            </a:r>
          </a:p>
        </p:txBody>
      </p:sp>
    </p:spTree>
    <p:extLst>
      <p:ext uri="{BB962C8B-B14F-4D97-AF65-F5344CB8AC3E}">
        <p14:creationId xmlns:p14="http://schemas.microsoft.com/office/powerpoint/2010/main" val="3841804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40</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
        <p:nvSpPr>
          <p:cNvPr id="3" name="TextBox 2">
            <a:extLst>
              <a:ext uri="{FF2B5EF4-FFF2-40B4-BE49-F238E27FC236}">
                <a16:creationId xmlns:a16="http://schemas.microsoft.com/office/drawing/2014/main" id="{AC348C6B-0882-024D-890F-328E21C59D59}"/>
              </a:ext>
            </a:extLst>
          </p:cNvPr>
          <p:cNvSpPr txBox="1"/>
          <p:nvPr/>
        </p:nvSpPr>
        <p:spPr>
          <a:xfrm>
            <a:off x="3050742" y="3883080"/>
            <a:ext cx="2900153" cy="523220"/>
          </a:xfrm>
          <a:prstGeom prst="rect">
            <a:avLst/>
          </a:prstGeom>
          <a:noFill/>
        </p:spPr>
        <p:txBody>
          <a:bodyPr wrap="none" rtlCol="0">
            <a:spAutoFit/>
          </a:bodyPr>
          <a:lstStyle/>
          <a:p>
            <a:r>
              <a:rPr lang="en-US" sz="2800" b="1" dirty="0">
                <a:solidFill>
                  <a:schemeClr val="accent1"/>
                </a:solidFill>
              </a:rPr>
              <a:t>Assume H</a:t>
            </a:r>
            <a:r>
              <a:rPr lang="en-US" sz="2800" b="1" baseline="-25000" dirty="0">
                <a:solidFill>
                  <a:schemeClr val="accent1"/>
                </a:solidFill>
              </a:rPr>
              <a:t>0</a:t>
            </a:r>
            <a:r>
              <a:rPr lang="en-US" sz="2800" b="1" dirty="0">
                <a:solidFill>
                  <a:schemeClr val="accent1"/>
                </a:solidFill>
              </a:rPr>
              <a:t> is true.</a:t>
            </a:r>
          </a:p>
        </p:txBody>
      </p:sp>
      <p:sp>
        <p:nvSpPr>
          <p:cNvPr id="5" name="TextBox 4">
            <a:extLst>
              <a:ext uri="{FF2B5EF4-FFF2-40B4-BE49-F238E27FC236}">
                <a16:creationId xmlns:a16="http://schemas.microsoft.com/office/drawing/2014/main" id="{E0E86772-AA9F-8E4D-9568-39B921C4B3DC}"/>
              </a:ext>
            </a:extLst>
          </p:cNvPr>
          <p:cNvSpPr txBox="1"/>
          <p:nvPr/>
        </p:nvSpPr>
        <p:spPr>
          <a:xfrm>
            <a:off x="1600197" y="4545735"/>
            <a:ext cx="6057427" cy="369332"/>
          </a:xfrm>
          <a:prstGeom prst="rect">
            <a:avLst/>
          </a:prstGeom>
          <a:noFill/>
        </p:spPr>
        <p:txBody>
          <a:bodyPr wrap="none" rtlCol="0">
            <a:spAutoFit/>
          </a:bodyPr>
          <a:lstStyle/>
          <a:p>
            <a:r>
              <a:rPr lang="en-US" b="1" dirty="0">
                <a:solidFill>
                  <a:schemeClr val="accent1"/>
                </a:solidFill>
              </a:rPr>
              <a:t>Then it shouldn’t matter if we mix the two data sets together.</a:t>
            </a:r>
          </a:p>
        </p:txBody>
      </p:sp>
      <p:sp>
        <p:nvSpPr>
          <p:cNvPr id="6" name="Rectangle 5">
            <a:extLst>
              <a:ext uri="{FF2B5EF4-FFF2-40B4-BE49-F238E27FC236}">
                <a16:creationId xmlns:a16="http://schemas.microsoft.com/office/drawing/2014/main" id="{A0F2115B-76FB-0042-94BC-781780E1CE30}"/>
              </a:ext>
            </a:extLst>
          </p:cNvPr>
          <p:cNvSpPr/>
          <p:nvPr/>
        </p:nvSpPr>
        <p:spPr>
          <a:xfrm>
            <a:off x="2214818" y="5082899"/>
            <a:ext cx="4572000" cy="923330"/>
          </a:xfrm>
          <a:prstGeom prst="rect">
            <a:avLst/>
          </a:prstGeom>
        </p:spPr>
        <p:txBody>
          <a:bodyPr>
            <a:spAutoFit/>
          </a:bodyPr>
          <a:lstStyle/>
          <a:p>
            <a:pPr algn="ctr"/>
            <a:r>
              <a:rPr lang="en-US" b="1" dirty="0">
                <a:solidFill>
                  <a:schemeClr val="accent1"/>
                </a:solidFill>
              </a:rPr>
              <a:t>Combine data sets A and B together, mix them up and then randomly grab new permuted data sets A* and B*.</a:t>
            </a:r>
          </a:p>
        </p:txBody>
      </p:sp>
    </p:spTree>
    <p:extLst>
      <p:ext uri="{BB962C8B-B14F-4D97-AF65-F5344CB8AC3E}">
        <p14:creationId xmlns:p14="http://schemas.microsoft.com/office/powerpoint/2010/main" val="155435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41</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152" name="Group 151">
            <a:extLst>
              <a:ext uri="{FF2B5EF4-FFF2-40B4-BE49-F238E27FC236}">
                <a16:creationId xmlns:a16="http://schemas.microsoft.com/office/drawing/2014/main" id="{C13C04C6-5366-8C43-8BB2-8D84D8E3AAFA}"/>
              </a:ext>
            </a:extLst>
          </p:cNvPr>
          <p:cNvGrpSpPr/>
          <p:nvPr/>
        </p:nvGrpSpPr>
        <p:grpSpPr>
          <a:xfrm>
            <a:off x="348806" y="2611176"/>
            <a:ext cx="795443" cy="797350"/>
            <a:chOff x="2031861" y="1429407"/>
            <a:chExt cx="1665618" cy="1669609"/>
          </a:xfrm>
        </p:grpSpPr>
        <p:sp>
          <p:nvSpPr>
            <p:cNvPr id="153" name="TextBox 152">
              <a:extLst>
                <a:ext uri="{FF2B5EF4-FFF2-40B4-BE49-F238E27FC236}">
                  <a16:creationId xmlns:a16="http://schemas.microsoft.com/office/drawing/2014/main" id="{C48AD48F-C319-2243-AD66-73418FC4A5CA}"/>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54" name="TextBox 153">
              <a:extLst>
                <a:ext uri="{FF2B5EF4-FFF2-40B4-BE49-F238E27FC236}">
                  <a16:creationId xmlns:a16="http://schemas.microsoft.com/office/drawing/2014/main" id="{321BA151-5394-F14F-9117-8590C1EF864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55" name="TextBox 154">
              <a:extLst>
                <a:ext uri="{FF2B5EF4-FFF2-40B4-BE49-F238E27FC236}">
                  <a16:creationId xmlns:a16="http://schemas.microsoft.com/office/drawing/2014/main" id="{C0B185A8-EB86-B446-A441-5DF94DE82863}"/>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56" name="TextBox 155">
              <a:extLst>
                <a:ext uri="{FF2B5EF4-FFF2-40B4-BE49-F238E27FC236}">
                  <a16:creationId xmlns:a16="http://schemas.microsoft.com/office/drawing/2014/main" id="{82A0F2BC-FF0A-1543-ADD5-9C21E5C53B8E}"/>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7" name="TextBox 156">
              <a:extLst>
                <a:ext uri="{FF2B5EF4-FFF2-40B4-BE49-F238E27FC236}">
                  <a16:creationId xmlns:a16="http://schemas.microsoft.com/office/drawing/2014/main" id="{C5BB8A92-B5FD-B049-9004-28EFBB12E638}"/>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58" name="TextBox 157">
              <a:extLst>
                <a:ext uri="{FF2B5EF4-FFF2-40B4-BE49-F238E27FC236}">
                  <a16:creationId xmlns:a16="http://schemas.microsoft.com/office/drawing/2014/main" id="{F6F46B24-07D3-1F4F-A00E-68AE6FE8C123}"/>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59" name="TextBox 158">
              <a:extLst>
                <a:ext uri="{FF2B5EF4-FFF2-40B4-BE49-F238E27FC236}">
                  <a16:creationId xmlns:a16="http://schemas.microsoft.com/office/drawing/2014/main" id="{490B0455-08E9-B244-8006-13C7C4281C5C}"/>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60" name="TextBox 159">
              <a:extLst>
                <a:ext uri="{FF2B5EF4-FFF2-40B4-BE49-F238E27FC236}">
                  <a16:creationId xmlns:a16="http://schemas.microsoft.com/office/drawing/2014/main" id="{33521030-B663-C341-9E5B-BA59D588FE4C}"/>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61" name="TextBox 160">
              <a:extLst>
                <a:ext uri="{FF2B5EF4-FFF2-40B4-BE49-F238E27FC236}">
                  <a16:creationId xmlns:a16="http://schemas.microsoft.com/office/drawing/2014/main" id="{911217F6-D7AA-5647-A06A-696F544909D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62" name="TextBox 161">
              <a:extLst>
                <a:ext uri="{FF2B5EF4-FFF2-40B4-BE49-F238E27FC236}">
                  <a16:creationId xmlns:a16="http://schemas.microsoft.com/office/drawing/2014/main" id="{C1A32DCB-5884-8749-83E4-AEF0902FFD4E}"/>
                </a:ext>
              </a:extLst>
            </p:cNvPr>
            <p:cNvSpPr txBox="1"/>
            <p:nvPr/>
          </p:nvSpPr>
          <p:spPr>
            <a:xfrm>
              <a:off x="2244297" y="1794219"/>
              <a:ext cx="294291" cy="682595"/>
            </a:xfrm>
            <a:prstGeom prst="rect">
              <a:avLst/>
            </a:prstGeom>
            <a:noFill/>
          </p:spPr>
          <p:txBody>
            <a:bodyPr wrap="square" rtlCol="0">
              <a:spAutoFit/>
            </a:bodyPr>
            <a:lstStyle/>
            <a:p>
              <a:r>
                <a:rPr lang="en-US" dirty="0">
                  <a:solidFill>
                    <a:srgbClr val="FF0000"/>
                  </a:solidFill>
                </a:rPr>
                <a:t>x</a:t>
              </a:r>
            </a:p>
          </p:txBody>
        </p:sp>
        <p:sp>
          <p:nvSpPr>
            <p:cNvPr id="163" name="TextBox 162">
              <a:extLst>
                <a:ext uri="{FF2B5EF4-FFF2-40B4-BE49-F238E27FC236}">
                  <a16:creationId xmlns:a16="http://schemas.microsoft.com/office/drawing/2014/main" id="{DAB784A3-D4D3-004E-B7B5-47490365CA43}"/>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64" name="TextBox 163">
              <a:extLst>
                <a:ext uri="{FF2B5EF4-FFF2-40B4-BE49-F238E27FC236}">
                  <a16:creationId xmlns:a16="http://schemas.microsoft.com/office/drawing/2014/main" id="{561C3DC2-2374-834C-8110-7A37DFAE51CD}"/>
                </a:ext>
              </a:extLst>
            </p:cNvPr>
            <p:cNvSpPr txBox="1"/>
            <p:nvPr/>
          </p:nvSpPr>
          <p:spPr>
            <a:xfrm>
              <a:off x="2464676" y="2140326"/>
              <a:ext cx="294291" cy="682595"/>
            </a:xfrm>
            <a:prstGeom prst="rect">
              <a:avLst/>
            </a:prstGeom>
            <a:noFill/>
          </p:spPr>
          <p:txBody>
            <a:bodyPr wrap="square" rtlCol="0">
              <a:spAutoFit/>
            </a:bodyPr>
            <a:lstStyle/>
            <a:p>
              <a:r>
                <a:rPr lang="en-US" dirty="0">
                  <a:solidFill>
                    <a:srgbClr val="FF0000"/>
                  </a:solidFill>
                </a:rPr>
                <a:t>x</a:t>
              </a:r>
            </a:p>
          </p:txBody>
        </p:sp>
        <p:sp>
          <p:nvSpPr>
            <p:cNvPr id="165" name="TextBox 164">
              <a:extLst>
                <a:ext uri="{FF2B5EF4-FFF2-40B4-BE49-F238E27FC236}">
                  <a16:creationId xmlns:a16="http://schemas.microsoft.com/office/drawing/2014/main" id="{92EC582B-4133-C047-AF4C-49F74E4A53FE}"/>
                </a:ext>
              </a:extLst>
            </p:cNvPr>
            <p:cNvSpPr txBox="1"/>
            <p:nvPr/>
          </p:nvSpPr>
          <p:spPr>
            <a:xfrm>
              <a:off x="2911365" y="2101438"/>
              <a:ext cx="294291" cy="682595"/>
            </a:xfrm>
            <a:prstGeom prst="rect">
              <a:avLst/>
            </a:prstGeom>
            <a:noFill/>
          </p:spPr>
          <p:txBody>
            <a:bodyPr wrap="square" rtlCol="0">
              <a:spAutoFit/>
            </a:bodyPr>
            <a:lstStyle/>
            <a:p>
              <a:r>
                <a:rPr lang="en-US" dirty="0">
                  <a:solidFill>
                    <a:srgbClr val="FF0000"/>
                  </a:solidFill>
                </a:rPr>
                <a:t>x</a:t>
              </a:r>
            </a:p>
          </p:txBody>
        </p:sp>
        <p:sp>
          <p:nvSpPr>
            <p:cNvPr id="166" name="TextBox 165">
              <a:extLst>
                <a:ext uri="{FF2B5EF4-FFF2-40B4-BE49-F238E27FC236}">
                  <a16:creationId xmlns:a16="http://schemas.microsoft.com/office/drawing/2014/main" id="{C513AA82-7327-7443-8392-D3A8BE77B130}"/>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67" name="TextBox 166">
              <a:extLst>
                <a:ext uri="{FF2B5EF4-FFF2-40B4-BE49-F238E27FC236}">
                  <a16:creationId xmlns:a16="http://schemas.microsoft.com/office/drawing/2014/main" id="{07943C68-13DB-BF48-B75D-1DFE579750E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68" name="TextBox 167">
              <a:extLst>
                <a:ext uri="{FF2B5EF4-FFF2-40B4-BE49-F238E27FC236}">
                  <a16:creationId xmlns:a16="http://schemas.microsoft.com/office/drawing/2014/main" id="{C52D759A-51E7-A84C-A3CD-3B0F9B41D93F}"/>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69" name="TextBox 168">
              <a:extLst>
                <a:ext uri="{FF2B5EF4-FFF2-40B4-BE49-F238E27FC236}">
                  <a16:creationId xmlns:a16="http://schemas.microsoft.com/office/drawing/2014/main" id="{C3C6B815-CDEA-8C4F-A8CB-DA1D776770B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B0A68C28-D40E-DD44-AE24-C4AEA65082B7}"/>
                </a:ext>
              </a:extLst>
            </p:cNvPr>
            <p:cNvSpPr txBox="1"/>
            <p:nvPr/>
          </p:nvSpPr>
          <p:spPr>
            <a:xfrm>
              <a:off x="2927266" y="1483430"/>
              <a:ext cx="284052" cy="682595"/>
            </a:xfrm>
            <a:prstGeom prst="rect">
              <a:avLst/>
            </a:prstGeom>
            <a:noFill/>
          </p:spPr>
          <p:txBody>
            <a:bodyPr wrap="square" rtlCol="0">
              <a:spAutoFit/>
            </a:bodyPr>
            <a:lstStyle/>
            <a:p>
              <a:r>
                <a:rPr lang="en-US" dirty="0">
                  <a:solidFill>
                    <a:srgbClr val="FF0000"/>
                  </a:solidFill>
                </a:rPr>
                <a:t>x</a:t>
              </a:r>
            </a:p>
          </p:txBody>
        </p:sp>
        <p:sp>
          <p:nvSpPr>
            <p:cNvPr id="171" name="TextBox 170">
              <a:extLst>
                <a:ext uri="{FF2B5EF4-FFF2-40B4-BE49-F238E27FC236}">
                  <a16:creationId xmlns:a16="http://schemas.microsoft.com/office/drawing/2014/main" id="{16228D3F-140E-F241-996D-6C76E688615B}"/>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0F1E195D-5D83-9842-AF24-4534D2786BEB}"/>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57D41E9-9923-524A-BE56-AF72CF9254E3}"/>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7E262E9-433B-5747-A2D7-3A6A58C4C5B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75" name="Oval 174">
              <a:extLst>
                <a:ext uri="{FF2B5EF4-FFF2-40B4-BE49-F238E27FC236}">
                  <a16:creationId xmlns:a16="http://schemas.microsoft.com/office/drawing/2014/main" id="{772F6C2D-4757-2D4C-9B1E-18465449CE3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25FC0286-9F4C-8B40-A3A0-154CC8723A10}"/>
              </a:ext>
            </a:extLst>
          </p:cNvPr>
          <p:cNvGrpSpPr/>
          <p:nvPr/>
        </p:nvGrpSpPr>
        <p:grpSpPr>
          <a:xfrm>
            <a:off x="4723175" y="2626958"/>
            <a:ext cx="837492" cy="794151"/>
            <a:chOff x="2036652" y="1429407"/>
            <a:chExt cx="1751185" cy="1660562"/>
          </a:xfrm>
        </p:grpSpPr>
        <p:sp>
          <p:nvSpPr>
            <p:cNvPr id="177" name="TextBox 176">
              <a:extLst>
                <a:ext uri="{FF2B5EF4-FFF2-40B4-BE49-F238E27FC236}">
                  <a16:creationId xmlns:a16="http://schemas.microsoft.com/office/drawing/2014/main" id="{971607FB-F13F-8A40-84C2-EAD20DAD7777}"/>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78" name="TextBox 177">
              <a:extLst>
                <a:ext uri="{FF2B5EF4-FFF2-40B4-BE49-F238E27FC236}">
                  <a16:creationId xmlns:a16="http://schemas.microsoft.com/office/drawing/2014/main" id="{F306BCD2-6E34-9B40-9496-1A5A8BF09FE3}"/>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79" name="TextBox 178">
              <a:extLst>
                <a:ext uri="{FF2B5EF4-FFF2-40B4-BE49-F238E27FC236}">
                  <a16:creationId xmlns:a16="http://schemas.microsoft.com/office/drawing/2014/main" id="{9263066F-112B-CA44-A06D-70D392B6C5B4}"/>
                </a:ext>
              </a:extLst>
            </p:cNvPr>
            <p:cNvSpPr txBox="1"/>
            <p:nvPr/>
          </p:nvSpPr>
          <p:spPr>
            <a:xfrm>
              <a:off x="2753710" y="1734208"/>
              <a:ext cx="524239" cy="681631"/>
            </a:xfrm>
            <a:prstGeom prst="rect">
              <a:avLst/>
            </a:prstGeom>
            <a:noFill/>
          </p:spPr>
          <p:txBody>
            <a:bodyPr wrap="none" rtlCol="0">
              <a:spAutoFit/>
            </a:bodyPr>
            <a:lstStyle/>
            <a:p>
              <a:r>
                <a:rPr lang="en-US" dirty="0"/>
                <a:t>x</a:t>
              </a:r>
            </a:p>
          </p:txBody>
        </p:sp>
        <p:sp>
          <p:nvSpPr>
            <p:cNvPr id="180" name="TextBox 179">
              <a:extLst>
                <a:ext uri="{FF2B5EF4-FFF2-40B4-BE49-F238E27FC236}">
                  <a16:creationId xmlns:a16="http://schemas.microsoft.com/office/drawing/2014/main" id="{334DD4D6-8314-3947-ACAB-26B0226340B7}"/>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81" name="TextBox 180">
              <a:extLst>
                <a:ext uri="{FF2B5EF4-FFF2-40B4-BE49-F238E27FC236}">
                  <a16:creationId xmlns:a16="http://schemas.microsoft.com/office/drawing/2014/main" id="{23E618EB-57B5-9D47-A01D-405BE037064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82" name="TextBox 181">
              <a:extLst>
                <a:ext uri="{FF2B5EF4-FFF2-40B4-BE49-F238E27FC236}">
                  <a16:creationId xmlns:a16="http://schemas.microsoft.com/office/drawing/2014/main" id="{B3C0BD46-FFB5-9746-B6BC-858C825D548B}"/>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83" name="TextBox 182">
              <a:extLst>
                <a:ext uri="{FF2B5EF4-FFF2-40B4-BE49-F238E27FC236}">
                  <a16:creationId xmlns:a16="http://schemas.microsoft.com/office/drawing/2014/main" id="{496F16A6-2952-E04F-88D7-2B4F4B861494}"/>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84" name="TextBox 183">
              <a:extLst>
                <a:ext uri="{FF2B5EF4-FFF2-40B4-BE49-F238E27FC236}">
                  <a16:creationId xmlns:a16="http://schemas.microsoft.com/office/drawing/2014/main" id="{C34A67C0-F447-0A41-A2B6-FC96E893C8E4}"/>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185" name="TextBox 184">
              <a:extLst>
                <a:ext uri="{FF2B5EF4-FFF2-40B4-BE49-F238E27FC236}">
                  <a16:creationId xmlns:a16="http://schemas.microsoft.com/office/drawing/2014/main" id="{B9624C20-D5D4-F044-8F46-4BF2E9EA1A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86" name="TextBox 185">
              <a:extLst>
                <a:ext uri="{FF2B5EF4-FFF2-40B4-BE49-F238E27FC236}">
                  <a16:creationId xmlns:a16="http://schemas.microsoft.com/office/drawing/2014/main" id="{8AE476B9-D038-9143-864E-741D690346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87" name="TextBox 186">
              <a:extLst>
                <a:ext uri="{FF2B5EF4-FFF2-40B4-BE49-F238E27FC236}">
                  <a16:creationId xmlns:a16="http://schemas.microsoft.com/office/drawing/2014/main" id="{B18D33DD-12C0-9D4C-905C-7243EEBF21C7}"/>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88" name="TextBox 187">
              <a:extLst>
                <a:ext uri="{FF2B5EF4-FFF2-40B4-BE49-F238E27FC236}">
                  <a16:creationId xmlns:a16="http://schemas.microsoft.com/office/drawing/2014/main" id="{EB57207E-EE85-8D49-8C84-4FC183C0AE7E}"/>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89" name="TextBox 188">
              <a:extLst>
                <a:ext uri="{FF2B5EF4-FFF2-40B4-BE49-F238E27FC236}">
                  <a16:creationId xmlns:a16="http://schemas.microsoft.com/office/drawing/2014/main" id="{10151638-19C1-6443-9E2E-427DB7B18D50}"/>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90" name="TextBox 189">
              <a:extLst>
                <a:ext uri="{FF2B5EF4-FFF2-40B4-BE49-F238E27FC236}">
                  <a16:creationId xmlns:a16="http://schemas.microsoft.com/office/drawing/2014/main" id="{F2CEEEEB-6744-3742-9BD8-C59EE380DD81}"/>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91" name="TextBox 190">
              <a:extLst>
                <a:ext uri="{FF2B5EF4-FFF2-40B4-BE49-F238E27FC236}">
                  <a16:creationId xmlns:a16="http://schemas.microsoft.com/office/drawing/2014/main" id="{57F8E85F-149E-014B-894B-373B87B84FFD}"/>
                </a:ext>
              </a:extLst>
            </p:cNvPr>
            <p:cNvSpPr txBox="1"/>
            <p:nvPr/>
          </p:nvSpPr>
          <p:spPr>
            <a:xfrm>
              <a:off x="3037762" y="2408338"/>
              <a:ext cx="294290" cy="681631"/>
            </a:xfrm>
            <a:prstGeom prst="rect">
              <a:avLst/>
            </a:prstGeom>
            <a:noFill/>
          </p:spPr>
          <p:txBody>
            <a:bodyPr wrap="square" rtlCol="0">
              <a:spAutoFit/>
            </a:bodyPr>
            <a:lstStyle/>
            <a:p>
              <a:r>
                <a:rPr lang="en-US" dirty="0"/>
                <a:t>x</a:t>
              </a:r>
            </a:p>
          </p:txBody>
        </p:sp>
        <p:sp>
          <p:nvSpPr>
            <p:cNvPr id="192" name="TextBox 191">
              <a:extLst>
                <a:ext uri="{FF2B5EF4-FFF2-40B4-BE49-F238E27FC236}">
                  <a16:creationId xmlns:a16="http://schemas.microsoft.com/office/drawing/2014/main" id="{FEE0E644-3BD2-604B-BAEF-4B8AEED594AA}"/>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193" name="TextBox 192">
              <a:extLst>
                <a:ext uri="{FF2B5EF4-FFF2-40B4-BE49-F238E27FC236}">
                  <a16:creationId xmlns:a16="http://schemas.microsoft.com/office/drawing/2014/main" id="{B4AA2212-68F2-A842-871A-987732552470}"/>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94" name="TextBox 193">
              <a:extLst>
                <a:ext uri="{FF2B5EF4-FFF2-40B4-BE49-F238E27FC236}">
                  <a16:creationId xmlns:a16="http://schemas.microsoft.com/office/drawing/2014/main" id="{DB9F2A8B-A2DE-B144-82DB-25FA50704A8E}"/>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95" name="TextBox 194">
              <a:extLst>
                <a:ext uri="{FF2B5EF4-FFF2-40B4-BE49-F238E27FC236}">
                  <a16:creationId xmlns:a16="http://schemas.microsoft.com/office/drawing/2014/main" id="{E0613FC6-C6DD-A040-BEDB-CAEE83E22F77}"/>
                </a:ext>
              </a:extLst>
            </p:cNvPr>
            <p:cNvSpPr txBox="1"/>
            <p:nvPr/>
          </p:nvSpPr>
          <p:spPr>
            <a:xfrm>
              <a:off x="3263598" y="1638247"/>
              <a:ext cx="524239" cy="681631"/>
            </a:xfrm>
            <a:prstGeom prst="rect">
              <a:avLst/>
            </a:prstGeom>
            <a:noFill/>
          </p:spPr>
          <p:txBody>
            <a:bodyPr wrap="none" rtlCol="0">
              <a:spAutoFit/>
            </a:bodyPr>
            <a:lstStyle/>
            <a:p>
              <a:r>
                <a:rPr lang="en-US" dirty="0"/>
                <a:t>x</a:t>
              </a:r>
            </a:p>
          </p:txBody>
        </p:sp>
        <p:sp>
          <p:nvSpPr>
            <p:cNvPr id="196" name="TextBox 195">
              <a:extLst>
                <a:ext uri="{FF2B5EF4-FFF2-40B4-BE49-F238E27FC236}">
                  <a16:creationId xmlns:a16="http://schemas.microsoft.com/office/drawing/2014/main" id="{7535422E-A9CF-6542-963E-0251C68D7BA4}"/>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97" name="TextBox 196">
              <a:extLst>
                <a:ext uri="{FF2B5EF4-FFF2-40B4-BE49-F238E27FC236}">
                  <a16:creationId xmlns:a16="http://schemas.microsoft.com/office/drawing/2014/main" id="{5067B4E1-9528-8646-A471-C423EC344AE8}"/>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98" name="TextBox 197">
              <a:extLst>
                <a:ext uri="{FF2B5EF4-FFF2-40B4-BE49-F238E27FC236}">
                  <a16:creationId xmlns:a16="http://schemas.microsoft.com/office/drawing/2014/main" id="{E80B23A5-BA21-0F4F-BFAB-25F7FEB43DB5}"/>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99" name="Oval 198">
              <a:extLst>
                <a:ext uri="{FF2B5EF4-FFF2-40B4-BE49-F238E27FC236}">
                  <a16:creationId xmlns:a16="http://schemas.microsoft.com/office/drawing/2014/main" id="{A517D0EC-CCA3-5845-80F6-BF9983C859A7}"/>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00" name="Group 199">
            <a:extLst>
              <a:ext uri="{FF2B5EF4-FFF2-40B4-BE49-F238E27FC236}">
                <a16:creationId xmlns:a16="http://schemas.microsoft.com/office/drawing/2014/main" id="{3D4C20B8-9AA5-7145-A645-5F716EBD0765}"/>
              </a:ext>
            </a:extLst>
          </p:cNvPr>
          <p:cNvGrpSpPr/>
          <p:nvPr/>
        </p:nvGrpSpPr>
        <p:grpSpPr>
          <a:xfrm>
            <a:off x="1256429" y="2850650"/>
            <a:ext cx="2063111" cy="349504"/>
            <a:chOff x="5074022" y="546600"/>
            <a:chExt cx="2337449" cy="395979"/>
          </a:xfrm>
        </p:grpSpPr>
        <p:sp>
          <p:nvSpPr>
            <p:cNvPr id="201" name="Rectangle 200">
              <a:extLst>
                <a:ext uri="{FF2B5EF4-FFF2-40B4-BE49-F238E27FC236}">
                  <a16:creationId xmlns:a16="http://schemas.microsoft.com/office/drawing/2014/main" id="{C0BDE21C-5EED-4843-9CCC-9AE7342DD570}"/>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EA8F65D8-E54F-2B46-AFE6-E2CF7E350A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xmlns="">
            <p:sp>
              <p:nvSpPr>
                <p:cNvPr id="202" name="TextBox 201">
                  <a:extLst>
                    <a:ext uri="{FF2B5EF4-FFF2-40B4-BE49-F238E27FC236}">
                      <a16:creationId xmlns:a16="http://schemas.microsoft.com/office/drawing/2014/main" id="{EA8F65D8-E54F-2B46-AFE6-E2CF7E350A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E69EC4CF-5089-414A-B2CD-578B326DEC5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p>
              </p:txBody>
            </p:sp>
          </mc:Choice>
          <mc:Fallback xmlns="">
            <p:sp>
              <p:nvSpPr>
                <p:cNvPr id="203" name="TextBox 202">
                  <a:extLst>
                    <a:ext uri="{FF2B5EF4-FFF2-40B4-BE49-F238E27FC236}">
                      <a16:creationId xmlns:a16="http://schemas.microsoft.com/office/drawing/2014/main" id="{E69EC4CF-5089-414A-B2CD-578B326DEC5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E8D5939A-28DD-6F4D-9971-6F240233208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xmlns="">
            <p:sp>
              <p:nvSpPr>
                <p:cNvPr id="204" name="TextBox 203">
                  <a:extLst>
                    <a:ext uri="{FF2B5EF4-FFF2-40B4-BE49-F238E27FC236}">
                      <a16:creationId xmlns:a16="http://schemas.microsoft.com/office/drawing/2014/main" id="{E8D5939A-28DD-6F4D-9971-6F240233208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5"/>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442F5F52-EFDF-9445-8121-C5353B5F7CB8}"/>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xmlns="">
            <p:sp>
              <p:nvSpPr>
                <p:cNvPr id="205" name="TextBox 204">
                  <a:extLst>
                    <a:ext uri="{FF2B5EF4-FFF2-40B4-BE49-F238E27FC236}">
                      <a16:creationId xmlns:a16="http://schemas.microsoft.com/office/drawing/2014/main" id="{442F5F52-EFDF-9445-8121-C5353B5F7CB8}"/>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16"/>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958834B-A949-7145-AB2F-D554C3F9A5D4}"/>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06" name="TextBox 205">
                  <a:extLst>
                    <a:ext uri="{FF2B5EF4-FFF2-40B4-BE49-F238E27FC236}">
                      <a16:creationId xmlns:a16="http://schemas.microsoft.com/office/drawing/2014/main" id="{F958834B-A949-7145-AB2F-D554C3F9A5D4}"/>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07" name="Group 206">
            <a:extLst>
              <a:ext uri="{FF2B5EF4-FFF2-40B4-BE49-F238E27FC236}">
                <a16:creationId xmlns:a16="http://schemas.microsoft.com/office/drawing/2014/main" id="{C23E0017-9F3A-6C40-A6EF-CD8A14AE56F8}"/>
              </a:ext>
            </a:extLst>
          </p:cNvPr>
          <p:cNvGrpSpPr/>
          <p:nvPr/>
        </p:nvGrpSpPr>
        <p:grpSpPr>
          <a:xfrm>
            <a:off x="5662674" y="2866772"/>
            <a:ext cx="2063111" cy="349504"/>
            <a:chOff x="5074022" y="546600"/>
            <a:chExt cx="2337449" cy="395979"/>
          </a:xfrm>
        </p:grpSpPr>
        <p:sp>
          <p:nvSpPr>
            <p:cNvPr id="208" name="Rectangle 207">
              <a:extLst>
                <a:ext uri="{FF2B5EF4-FFF2-40B4-BE49-F238E27FC236}">
                  <a16:creationId xmlns:a16="http://schemas.microsoft.com/office/drawing/2014/main" id="{94BB9E8F-8F92-E04A-9367-635D71BF60EF}"/>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178A788-9AAC-3D45-8F02-F10D07ED6F9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209" name="TextBox 208">
                  <a:extLst>
                    <a:ext uri="{FF2B5EF4-FFF2-40B4-BE49-F238E27FC236}">
                      <a16:creationId xmlns:a16="http://schemas.microsoft.com/office/drawing/2014/main" id="{2178A788-9AAC-3D45-8F02-F10D07ED6F9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8"/>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7692342-F081-D946-9BD7-204F3044FF20}"/>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210" name="TextBox 209">
                  <a:extLst>
                    <a:ext uri="{FF2B5EF4-FFF2-40B4-BE49-F238E27FC236}">
                      <a16:creationId xmlns:a16="http://schemas.microsoft.com/office/drawing/2014/main" id="{C7692342-F081-D946-9BD7-204F3044FF20}"/>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9"/>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27092879-986E-0048-9CB3-EE830FF7F2EA}"/>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211" name="TextBox 210">
                  <a:extLst>
                    <a:ext uri="{FF2B5EF4-FFF2-40B4-BE49-F238E27FC236}">
                      <a16:creationId xmlns:a16="http://schemas.microsoft.com/office/drawing/2014/main" id="{27092879-986E-0048-9CB3-EE830FF7F2EA}"/>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479AE48F-3F73-DD4C-9D4A-7DD4422AC56B}"/>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212" name="TextBox 211">
                  <a:extLst>
                    <a:ext uri="{FF2B5EF4-FFF2-40B4-BE49-F238E27FC236}">
                      <a16:creationId xmlns:a16="http://schemas.microsoft.com/office/drawing/2014/main" id="{479AE48F-3F73-DD4C-9D4A-7DD4422AC56B}"/>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F20D4DCA-2434-B942-AB58-E7EBB809101F}"/>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13" name="TextBox 212">
                  <a:extLst>
                    <a:ext uri="{FF2B5EF4-FFF2-40B4-BE49-F238E27FC236}">
                      <a16:creationId xmlns:a16="http://schemas.microsoft.com/office/drawing/2014/main" id="{F20D4DCA-2434-B942-AB58-E7EBB809101F}"/>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215" name="Group 214">
            <a:extLst>
              <a:ext uri="{FF2B5EF4-FFF2-40B4-BE49-F238E27FC236}">
                <a16:creationId xmlns:a16="http://schemas.microsoft.com/office/drawing/2014/main" id="{4E050AB2-A6EE-5A4F-8C33-1D5A16A34D8F}"/>
              </a:ext>
            </a:extLst>
          </p:cNvPr>
          <p:cNvGrpSpPr/>
          <p:nvPr/>
        </p:nvGrpSpPr>
        <p:grpSpPr>
          <a:xfrm>
            <a:off x="348806" y="3529062"/>
            <a:ext cx="813788" cy="797350"/>
            <a:chOff x="2031861" y="1429407"/>
            <a:chExt cx="1704031" cy="1669609"/>
          </a:xfrm>
        </p:grpSpPr>
        <p:sp>
          <p:nvSpPr>
            <p:cNvPr id="216" name="TextBox 215">
              <a:extLst>
                <a:ext uri="{FF2B5EF4-FFF2-40B4-BE49-F238E27FC236}">
                  <a16:creationId xmlns:a16="http://schemas.microsoft.com/office/drawing/2014/main" id="{9E5E2CFD-5F52-9D4D-B7A2-3982EA7D595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17" name="TextBox 216">
              <a:extLst>
                <a:ext uri="{FF2B5EF4-FFF2-40B4-BE49-F238E27FC236}">
                  <a16:creationId xmlns:a16="http://schemas.microsoft.com/office/drawing/2014/main" id="{08C70ACE-8C7D-C444-971A-04205AD19114}"/>
                </a:ext>
              </a:extLst>
            </p:cNvPr>
            <p:cNvSpPr txBox="1"/>
            <p:nvPr/>
          </p:nvSpPr>
          <p:spPr>
            <a:xfrm>
              <a:off x="2601310" y="1581807"/>
              <a:ext cx="524982" cy="682595"/>
            </a:xfrm>
            <a:prstGeom prst="rect">
              <a:avLst/>
            </a:prstGeom>
            <a:noFill/>
          </p:spPr>
          <p:txBody>
            <a:bodyPr wrap="none" rtlCol="0">
              <a:spAutoFit/>
            </a:bodyPr>
            <a:lstStyle/>
            <a:p>
              <a:r>
                <a:rPr lang="en-US" dirty="0">
                  <a:solidFill>
                    <a:srgbClr val="FF0000"/>
                  </a:solidFill>
                </a:rPr>
                <a:t>x</a:t>
              </a:r>
            </a:p>
          </p:txBody>
        </p:sp>
        <p:sp>
          <p:nvSpPr>
            <p:cNvPr id="218" name="TextBox 217">
              <a:extLst>
                <a:ext uri="{FF2B5EF4-FFF2-40B4-BE49-F238E27FC236}">
                  <a16:creationId xmlns:a16="http://schemas.microsoft.com/office/drawing/2014/main" id="{076A2488-977C-5D4A-BFD1-B22294FAC80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219" name="TextBox 218">
              <a:extLst>
                <a:ext uri="{FF2B5EF4-FFF2-40B4-BE49-F238E27FC236}">
                  <a16:creationId xmlns:a16="http://schemas.microsoft.com/office/drawing/2014/main" id="{BCF4F73F-78D6-6147-882F-9ECA86995215}"/>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20" name="TextBox 219">
              <a:extLst>
                <a:ext uri="{FF2B5EF4-FFF2-40B4-BE49-F238E27FC236}">
                  <a16:creationId xmlns:a16="http://schemas.microsoft.com/office/drawing/2014/main" id="{3B1ABB8B-411B-6F48-8656-07B3F756ACFE}"/>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21" name="TextBox 220">
              <a:extLst>
                <a:ext uri="{FF2B5EF4-FFF2-40B4-BE49-F238E27FC236}">
                  <a16:creationId xmlns:a16="http://schemas.microsoft.com/office/drawing/2014/main" id="{A7F13FCD-F7BD-0640-868C-3103153F6E52}"/>
                </a:ext>
              </a:extLst>
            </p:cNvPr>
            <p:cNvSpPr txBox="1"/>
            <p:nvPr/>
          </p:nvSpPr>
          <p:spPr>
            <a:xfrm>
              <a:off x="3210910" y="2191408"/>
              <a:ext cx="524982" cy="682595"/>
            </a:xfrm>
            <a:prstGeom prst="rect">
              <a:avLst/>
            </a:prstGeom>
            <a:noFill/>
          </p:spPr>
          <p:txBody>
            <a:bodyPr wrap="none" rtlCol="0">
              <a:spAutoFit/>
            </a:bodyPr>
            <a:lstStyle/>
            <a:p>
              <a:r>
                <a:rPr lang="en-US" dirty="0">
                  <a:solidFill>
                    <a:srgbClr val="FF0000"/>
                  </a:solidFill>
                </a:rPr>
                <a:t>x</a:t>
              </a:r>
            </a:p>
          </p:txBody>
        </p:sp>
        <p:sp>
          <p:nvSpPr>
            <p:cNvPr id="222" name="TextBox 221">
              <a:extLst>
                <a:ext uri="{FF2B5EF4-FFF2-40B4-BE49-F238E27FC236}">
                  <a16:creationId xmlns:a16="http://schemas.microsoft.com/office/drawing/2014/main" id="{C6EBF400-7C22-2540-AE34-54F53507A76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23" name="TextBox 222">
              <a:extLst>
                <a:ext uri="{FF2B5EF4-FFF2-40B4-BE49-F238E27FC236}">
                  <a16:creationId xmlns:a16="http://schemas.microsoft.com/office/drawing/2014/main" id="{F914C703-14E0-8D4F-A400-0B8B4B3E697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24" name="TextBox 223">
              <a:extLst>
                <a:ext uri="{FF2B5EF4-FFF2-40B4-BE49-F238E27FC236}">
                  <a16:creationId xmlns:a16="http://schemas.microsoft.com/office/drawing/2014/main" id="{C15AA7CE-A554-FE4B-8D65-9062435E5474}"/>
                </a:ext>
              </a:extLst>
            </p:cNvPr>
            <p:cNvSpPr txBox="1"/>
            <p:nvPr/>
          </p:nvSpPr>
          <p:spPr>
            <a:xfrm>
              <a:off x="2133803" y="1558684"/>
              <a:ext cx="294289" cy="682595"/>
            </a:xfrm>
            <a:prstGeom prst="rect">
              <a:avLst/>
            </a:prstGeom>
            <a:noFill/>
          </p:spPr>
          <p:txBody>
            <a:bodyPr wrap="square" rtlCol="0">
              <a:spAutoFit/>
            </a:bodyPr>
            <a:lstStyle/>
            <a:p>
              <a:r>
                <a:rPr lang="en-US" dirty="0">
                  <a:solidFill>
                    <a:srgbClr val="FF0000"/>
                  </a:solidFill>
                </a:rPr>
                <a:t>x</a:t>
              </a:r>
            </a:p>
          </p:txBody>
        </p:sp>
        <p:sp>
          <p:nvSpPr>
            <p:cNvPr id="225" name="TextBox 224">
              <a:extLst>
                <a:ext uri="{FF2B5EF4-FFF2-40B4-BE49-F238E27FC236}">
                  <a16:creationId xmlns:a16="http://schemas.microsoft.com/office/drawing/2014/main" id="{6B643F05-E989-4042-BD2D-8579BF08818C}"/>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26" name="TextBox 225">
              <a:extLst>
                <a:ext uri="{FF2B5EF4-FFF2-40B4-BE49-F238E27FC236}">
                  <a16:creationId xmlns:a16="http://schemas.microsoft.com/office/drawing/2014/main" id="{A05D38F0-59A1-1A45-88F3-CCD765FE7A28}"/>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27" name="TextBox 226">
              <a:extLst>
                <a:ext uri="{FF2B5EF4-FFF2-40B4-BE49-F238E27FC236}">
                  <a16:creationId xmlns:a16="http://schemas.microsoft.com/office/drawing/2014/main" id="{A5218718-041D-1E4E-8012-6F18A3379BCD}"/>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28" name="TextBox 227">
              <a:extLst>
                <a:ext uri="{FF2B5EF4-FFF2-40B4-BE49-F238E27FC236}">
                  <a16:creationId xmlns:a16="http://schemas.microsoft.com/office/drawing/2014/main" id="{9331B5AE-1550-D440-B0A4-AEDB0F2CAD7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29" name="TextBox 228">
              <a:extLst>
                <a:ext uri="{FF2B5EF4-FFF2-40B4-BE49-F238E27FC236}">
                  <a16:creationId xmlns:a16="http://schemas.microsoft.com/office/drawing/2014/main" id="{A80845E2-2DDC-7B43-9D68-A9B2D39FA029}"/>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230" name="TextBox 229">
              <a:extLst>
                <a:ext uri="{FF2B5EF4-FFF2-40B4-BE49-F238E27FC236}">
                  <a16:creationId xmlns:a16="http://schemas.microsoft.com/office/drawing/2014/main" id="{150310A2-6DC4-8748-8440-3D5780959235}"/>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231" name="TextBox 230">
              <a:extLst>
                <a:ext uri="{FF2B5EF4-FFF2-40B4-BE49-F238E27FC236}">
                  <a16:creationId xmlns:a16="http://schemas.microsoft.com/office/drawing/2014/main" id="{9F4AAFB3-B5E2-6747-B6DD-88AF417321E9}"/>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32" name="TextBox 231">
              <a:extLst>
                <a:ext uri="{FF2B5EF4-FFF2-40B4-BE49-F238E27FC236}">
                  <a16:creationId xmlns:a16="http://schemas.microsoft.com/office/drawing/2014/main" id="{8FDB9452-3673-1B43-BA90-E4008663085F}"/>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33" name="TextBox 232">
              <a:extLst>
                <a:ext uri="{FF2B5EF4-FFF2-40B4-BE49-F238E27FC236}">
                  <a16:creationId xmlns:a16="http://schemas.microsoft.com/office/drawing/2014/main" id="{F09D1544-CA52-E546-8786-3C993C103202}"/>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34" name="TextBox 233">
              <a:extLst>
                <a:ext uri="{FF2B5EF4-FFF2-40B4-BE49-F238E27FC236}">
                  <a16:creationId xmlns:a16="http://schemas.microsoft.com/office/drawing/2014/main" id="{A1A2657C-6675-6C40-9477-A32171E990FF}"/>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35" name="TextBox 234">
              <a:extLst>
                <a:ext uri="{FF2B5EF4-FFF2-40B4-BE49-F238E27FC236}">
                  <a16:creationId xmlns:a16="http://schemas.microsoft.com/office/drawing/2014/main" id="{F56EA1C8-7530-1E4B-9AEA-FA35D46D112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36" name="TextBox 235">
              <a:extLst>
                <a:ext uri="{FF2B5EF4-FFF2-40B4-BE49-F238E27FC236}">
                  <a16:creationId xmlns:a16="http://schemas.microsoft.com/office/drawing/2014/main" id="{DF78E8AB-8882-6445-B897-6503CA159BB0}"/>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237" name="TextBox 236">
              <a:extLst>
                <a:ext uri="{FF2B5EF4-FFF2-40B4-BE49-F238E27FC236}">
                  <a16:creationId xmlns:a16="http://schemas.microsoft.com/office/drawing/2014/main" id="{45309235-5D2C-C84F-95D2-C13B293075A5}"/>
                </a:ext>
              </a:extLst>
            </p:cNvPr>
            <p:cNvSpPr txBox="1"/>
            <p:nvPr/>
          </p:nvSpPr>
          <p:spPr>
            <a:xfrm>
              <a:off x="2181271" y="2138012"/>
              <a:ext cx="524982" cy="682595"/>
            </a:xfrm>
            <a:prstGeom prst="rect">
              <a:avLst/>
            </a:prstGeom>
            <a:noFill/>
          </p:spPr>
          <p:txBody>
            <a:bodyPr wrap="none" rtlCol="0">
              <a:spAutoFit/>
            </a:bodyPr>
            <a:lstStyle/>
            <a:p>
              <a:r>
                <a:rPr lang="en-US" dirty="0">
                  <a:solidFill>
                    <a:srgbClr val="FF0000"/>
                  </a:solidFill>
                </a:rPr>
                <a:t>x</a:t>
              </a:r>
            </a:p>
          </p:txBody>
        </p:sp>
        <p:sp>
          <p:nvSpPr>
            <p:cNvPr id="238" name="Oval 237">
              <a:extLst>
                <a:ext uri="{FF2B5EF4-FFF2-40B4-BE49-F238E27FC236}">
                  <a16:creationId xmlns:a16="http://schemas.microsoft.com/office/drawing/2014/main" id="{F43F1F49-74C9-0146-8A2C-4CC8274D070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690EECC6-5001-5142-9B22-192EA331D6A8}"/>
              </a:ext>
            </a:extLst>
          </p:cNvPr>
          <p:cNvGrpSpPr/>
          <p:nvPr/>
        </p:nvGrpSpPr>
        <p:grpSpPr>
          <a:xfrm>
            <a:off x="4723175" y="3544844"/>
            <a:ext cx="822412" cy="786695"/>
            <a:chOff x="2036652" y="1429407"/>
            <a:chExt cx="1719653" cy="1644971"/>
          </a:xfrm>
        </p:grpSpPr>
        <p:sp>
          <p:nvSpPr>
            <p:cNvPr id="240" name="TextBox 239">
              <a:extLst>
                <a:ext uri="{FF2B5EF4-FFF2-40B4-BE49-F238E27FC236}">
                  <a16:creationId xmlns:a16="http://schemas.microsoft.com/office/drawing/2014/main" id="{DF8248A6-0137-084E-81A9-07C945708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241" name="TextBox 240">
              <a:extLst>
                <a:ext uri="{FF2B5EF4-FFF2-40B4-BE49-F238E27FC236}">
                  <a16:creationId xmlns:a16="http://schemas.microsoft.com/office/drawing/2014/main" id="{FAFCFD69-8B5E-D741-8427-DA832A43C5A6}"/>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242" name="TextBox 241">
              <a:extLst>
                <a:ext uri="{FF2B5EF4-FFF2-40B4-BE49-F238E27FC236}">
                  <a16:creationId xmlns:a16="http://schemas.microsoft.com/office/drawing/2014/main" id="{911F9BDC-2F79-FE45-9310-5F62F1BFEE1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243" name="TextBox 242">
              <a:extLst>
                <a:ext uri="{FF2B5EF4-FFF2-40B4-BE49-F238E27FC236}">
                  <a16:creationId xmlns:a16="http://schemas.microsoft.com/office/drawing/2014/main" id="{5C1BBDC6-37A6-154B-8CFC-10AF8833408E}"/>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244" name="TextBox 243">
              <a:extLst>
                <a:ext uri="{FF2B5EF4-FFF2-40B4-BE49-F238E27FC236}">
                  <a16:creationId xmlns:a16="http://schemas.microsoft.com/office/drawing/2014/main" id="{6BDD9066-707D-B549-BC6B-3274C3D80BD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245" name="TextBox 244">
              <a:extLst>
                <a:ext uri="{FF2B5EF4-FFF2-40B4-BE49-F238E27FC236}">
                  <a16:creationId xmlns:a16="http://schemas.microsoft.com/office/drawing/2014/main" id="{7D613AFC-209F-034F-A769-60396D415AA2}"/>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246" name="TextBox 245">
              <a:extLst>
                <a:ext uri="{FF2B5EF4-FFF2-40B4-BE49-F238E27FC236}">
                  <a16:creationId xmlns:a16="http://schemas.microsoft.com/office/drawing/2014/main" id="{CC0364B4-66C3-5040-A9CE-0E0CD1855A01}"/>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247" name="TextBox 246">
              <a:extLst>
                <a:ext uri="{FF2B5EF4-FFF2-40B4-BE49-F238E27FC236}">
                  <a16:creationId xmlns:a16="http://schemas.microsoft.com/office/drawing/2014/main" id="{140E04A9-D42A-8749-9A1A-A7F82027FC3C}"/>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248" name="TextBox 247">
              <a:extLst>
                <a:ext uri="{FF2B5EF4-FFF2-40B4-BE49-F238E27FC236}">
                  <a16:creationId xmlns:a16="http://schemas.microsoft.com/office/drawing/2014/main" id="{A97389FF-DBB4-984D-A306-2BA7E82AAAA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249" name="TextBox 248">
              <a:extLst>
                <a:ext uri="{FF2B5EF4-FFF2-40B4-BE49-F238E27FC236}">
                  <a16:creationId xmlns:a16="http://schemas.microsoft.com/office/drawing/2014/main" id="{82C6362B-A0AC-9744-AE07-06262357C64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250" name="TextBox 249">
              <a:extLst>
                <a:ext uri="{FF2B5EF4-FFF2-40B4-BE49-F238E27FC236}">
                  <a16:creationId xmlns:a16="http://schemas.microsoft.com/office/drawing/2014/main" id="{D39A6FAF-48CA-DD40-86BB-30F6ED11E345}"/>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251" name="TextBox 250">
              <a:extLst>
                <a:ext uri="{FF2B5EF4-FFF2-40B4-BE49-F238E27FC236}">
                  <a16:creationId xmlns:a16="http://schemas.microsoft.com/office/drawing/2014/main" id="{70D5F55E-EFB9-FE43-807E-9FA6ED93D86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252" name="TextBox 251">
              <a:extLst>
                <a:ext uri="{FF2B5EF4-FFF2-40B4-BE49-F238E27FC236}">
                  <a16:creationId xmlns:a16="http://schemas.microsoft.com/office/drawing/2014/main" id="{11818148-3E6E-854B-A1E9-A06DC8B465A6}"/>
                </a:ext>
              </a:extLst>
            </p:cNvPr>
            <p:cNvSpPr txBox="1"/>
            <p:nvPr/>
          </p:nvSpPr>
          <p:spPr>
            <a:xfrm>
              <a:off x="2911364" y="2101437"/>
              <a:ext cx="294290" cy="681631"/>
            </a:xfrm>
            <a:prstGeom prst="rect">
              <a:avLst/>
            </a:prstGeom>
            <a:noFill/>
          </p:spPr>
          <p:txBody>
            <a:bodyPr wrap="square" rtlCol="0">
              <a:spAutoFit/>
            </a:bodyPr>
            <a:lstStyle/>
            <a:p>
              <a:r>
                <a:rPr lang="en-US" dirty="0"/>
                <a:t>x</a:t>
              </a:r>
            </a:p>
          </p:txBody>
        </p:sp>
        <p:sp>
          <p:nvSpPr>
            <p:cNvPr id="253" name="TextBox 252">
              <a:extLst>
                <a:ext uri="{FF2B5EF4-FFF2-40B4-BE49-F238E27FC236}">
                  <a16:creationId xmlns:a16="http://schemas.microsoft.com/office/drawing/2014/main" id="{F07D64BC-8ED2-8A46-A7FD-CFF29F878A02}"/>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254" name="TextBox 253">
              <a:extLst>
                <a:ext uri="{FF2B5EF4-FFF2-40B4-BE49-F238E27FC236}">
                  <a16:creationId xmlns:a16="http://schemas.microsoft.com/office/drawing/2014/main" id="{66F27198-282A-4043-AAB7-9FD9C0BC1EB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255" name="TextBox 254">
              <a:extLst>
                <a:ext uri="{FF2B5EF4-FFF2-40B4-BE49-F238E27FC236}">
                  <a16:creationId xmlns:a16="http://schemas.microsoft.com/office/drawing/2014/main" id="{71B0CDDE-FEF6-B948-BAD2-DD2859A61BC6}"/>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256" name="TextBox 255">
              <a:extLst>
                <a:ext uri="{FF2B5EF4-FFF2-40B4-BE49-F238E27FC236}">
                  <a16:creationId xmlns:a16="http://schemas.microsoft.com/office/drawing/2014/main" id="{A15B5084-3E69-624C-BFCE-77FA197E624D}"/>
                </a:ext>
              </a:extLst>
            </p:cNvPr>
            <p:cNvSpPr txBox="1"/>
            <p:nvPr/>
          </p:nvSpPr>
          <p:spPr>
            <a:xfrm>
              <a:off x="3232066" y="1918873"/>
              <a:ext cx="524239" cy="681631"/>
            </a:xfrm>
            <a:prstGeom prst="rect">
              <a:avLst/>
            </a:prstGeom>
            <a:noFill/>
          </p:spPr>
          <p:txBody>
            <a:bodyPr wrap="none" rtlCol="0">
              <a:spAutoFit/>
            </a:bodyPr>
            <a:lstStyle/>
            <a:p>
              <a:r>
                <a:rPr lang="en-US" dirty="0"/>
                <a:t>x</a:t>
              </a:r>
            </a:p>
          </p:txBody>
        </p:sp>
        <p:sp>
          <p:nvSpPr>
            <p:cNvPr id="257" name="TextBox 256">
              <a:extLst>
                <a:ext uri="{FF2B5EF4-FFF2-40B4-BE49-F238E27FC236}">
                  <a16:creationId xmlns:a16="http://schemas.microsoft.com/office/drawing/2014/main" id="{A830812E-843A-3741-A2A9-55B5C65C5822}"/>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258" name="TextBox 257">
              <a:extLst>
                <a:ext uri="{FF2B5EF4-FFF2-40B4-BE49-F238E27FC236}">
                  <a16:creationId xmlns:a16="http://schemas.microsoft.com/office/drawing/2014/main" id="{19570A70-C6DB-7D44-9180-91EC1A17F84A}"/>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259" name="TextBox 258">
              <a:extLst>
                <a:ext uri="{FF2B5EF4-FFF2-40B4-BE49-F238E27FC236}">
                  <a16:creationId xmlns:a16="http://schemas.microsoft.com/office/drawing/2014/main" id="{64704D75-4268-134B-BEE7-CDCF659A74EF}"/>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260" name="TextBox 259">
              <a:extLst>
                <a:ext uri="{FF2B5EF4-FFF2-40B4-BE49-F238E27FC236}">
                  <a16:creationId xmlns:a16="http://schemas.microsoft.com/office/drawing/2014/main" id="{FDD1BAFC-09E1-0646-84A0-4B15697E0129}"/>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261" name="TextBox 260">
              <a:extLst>
                <a:ext uri="{FF2B5EF4-FFF2-40B4-BE49-F238E27FC236}">
                  <a16:creationId xmlns:a16="http://schemas.microsoft.com/office/drawing/2014/main" id="{16273492-1D7A-994F-94F7-30143519DA84}"/>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262" name="Oval 261">
              <a:extLst>
                <a:ext uri="{FF2B5EF4-FFF2-40B4-BE49-F238E27FC236}">
                  <a16:creationId xmlns:a16="http://schemas.microsoft.com/office/drawing/2014/main" id="{B77C2385-CE01-B548-876A-314FEC2E28A3}"/>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63" name="Group 262">
            <a:extLst>
              <a:ext uri="{FF2B5EF4-FFF2-40B4-BE49-F238E27FC236}">
                <a16:creationId xmlns:a16="http://schemas.microsoft.com/office/drawing/2014/main" id="{08031EBA-EB5C-2446-AA4E-128FE0C4A18E}"/>
              </a:ext>
            </a:extLst>
          </p:cNvPr>
          <p:cNvGrpSpPr/>
          <p:nvPr/>
        </p:nvGrpSpPr>
        <p:grpSpPr>
          <a:xfrm>
            <a:off x="1256429" y="3768536"/>
            <a:ext cx="2063111" cy="349504"/>
            <a:chOff x="5074022" y="546600"/>
            <a:chExt cx="2337449" cy="395979"/>
          </a:xfrm>
        </p:grpSpPr>
        <p:sp>
          <p:nvSpPr>
            <p:cNvPr id="264" name="Rectangle 263">
              <a:extLst>
                <a:ext uri="{FF2B5EF4-FFF2-40B4-BE49-F238E27FC236}">
                  <a16:creationId xmlns:a16="http://schemas.microsoft.com/office/drawing/2014/main" id="{FE15DAA9-9E30-CB42-9B0F-E19B10EB85B8}"/>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D41DE7C6-70AC-9049-8579-5446A8E495E2}"/>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oMath>
                    </m:oMathPara>
                  </a14:m>
                  <a:endParaRPr lang="en-US" dirty="0"/>
                </a:p>
              </p:txBody>
            </p:sp>
          </mc:Choice>
          <mc:Fallback xmlns="">
            <p:sp>
              <p:nvSpPr>
                <p:cNvPr id="265" name="TextBox 264">
                  <a:extLst>
                    <a:ext uri="{FF2B5EF4-FFF2-40B4-BE49-F238E27FC236}">
                      <a16:creationId xmlns:a16="http://schemas.microsoft.com/office/drawing/2014/main" id="{D41DE7C6-70AC-9049-8579-5446A8E495E2}"/>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2"/>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49FEE8BA-2760-FB48-9601-2864D9469032}"/>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266" name="TextBox 265">
                  <a:extLst>
                    <a:ext uri="{FF2B5EF4-FFF2-40B4-BE49-F238E27FC236}">
                      <a16:creationId xmlns:a16="http://schemas.microsoft.com/office/drawing/2014/main" id="{49FEE8BA-2760-FB48-9601-2864D9469032}"/>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AFF6969A-F745-AE48-B6AB-F010E52AA38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6</m:t>
                            </m:r>
                          </m:sub>
                        </m:sSub>
                      </m:oMath>
                    </m:oMathPara>
                  </a14:m>
                  <a:endParaRPr lang="en-US" dirty="0"/>
                </a:p>
              </p:txBody>
            </p:sp>
          </mc:Choice>
          <mc:Fallback xmlns="">
            <p:sp>
              <p:nvSpPr>
                <p:cNvPr id="267" name="TextBox 266">
                  <a:extLst>
                    <a:ext uri="{FF2B5EF4-FFF2-40B4-BE49-F238E27FC236}">
                      <a16:creationId xmlns:a16="http://schemas.microsoft.com/office/drawing/2014/main" id="{AFF6969A-F745-AE48-B6AB-F010E52AA38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A8D54342-B34F-2245-8B11-D1C399DF24F2}"/>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xmlns="">
            <p:sp>
              <p:nvSpPr>
                <p:cNvPr id="268" name="TextBox 267">
                  <a:extLst>
                    <a:ext uri="{FF2B5EF4-FFF2-40B4-BE49-F238E27FC236}">
                      <a16:creationId xmlns:a16="http://schemas.microsoft.com/office/drawing/2014/main" id="{A8D54342-B34F-2245-8B11-D1C399DF24F2}"/>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17AFB946-C6BA-5947-ADC4-79472FEAFF7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69" name="TextBox 268">
                  <a:extLst>
                    <a:ext uri="{FF2B5EF4-FFF2-40B4-BE49-F238E27FC236}">
                      <a16:creationId xmlns:a16="http://schemas.microsoft.com/office/drawing/2014/main" id="{17AFB946-C6BA-5947-ADC4-79472FEAFF7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70" name="Group 269">
            <a:extLst>
              <a:ext uri="{FF2B5EF4-FFF2-40B4-BE49-F238E27FC236}">
                <a16:creationId xmlns:a16="http://schemas.microsoft.com/office/drawing/2014/main" id="{1108809A-D7DE-4240-A521-11F32E995798}"/>
              </a:ext>
            </a:extLst>
          </p:cNvPr>
          <p:cNvGrpSpPr/>
          <p:nvPr/>
        </p:nvGrpSpPr>
        <p:grpSpPr>
          <a:xfrm>
            <a:off x="5662674" y="3784657"/>
            <a:ext cx="2063111" cy="349504"/>
            <a:chOff x="5074022" y="546600"/>
            <a:chExt cx="2337449" cy="395979"/>
          </a:xfrm>
        </p:grpSpPr>
        <p:sp>
          <p:nvSpPr>
            <p:cNvPr id="271" name="Rectangle 270">
              <a:extLst>
                <a:ext uri="{FF2B5EF4-FFF2-40B4-BE49-F238E27FC236}">
                  <a16:creationId xmlns:a16="http://schemas.microsoft.com/office/drawing/2014/main" id="{8BBCD4F5-A823-1145-AC0C-7E2446C8CC96}"/>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5DC7D66D-D09A-1048-B0DA-5E4E8610043C}"/>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6</m:t>
                            </m:r>
                          </m:sub>
                        </m:sSub>
                      </m:oMath>
                    </m:oMathPara>
                  </a14:m>
                  <a:endParaRPr lang="en-US" dirty="0">
                    <a:solidFill>
                      <a:srgbClr val="FF0000"/>
                    </a:solidFill>
                  </a:endParaRPr>
                </a:p>
              </p:txBody>
            </p:sp>
          </mc:Choice>
          <mc:Fallback xmlns="">
            <p:sp>
              <p:nvSpPr>
                <p:cNvPr id="272" name="TextBox 271">
                  <a:extLst>
                    <a:ext uri="{FF2B5EF4-FFF2-40B4-BE49-F238E27FC236}">
                      <a16:creationId xmlns:a16="http://schemas.microsoft.com/office/drawing/2014/main" id="{5DC7D66D-D09A-1048-B0DA-5E4E8610043C}"/>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2F5B674C-051B-FC48-B6F2-376628B23E3B}"/>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273" name="TextBox 272">
                  <a:extLst>
                    <a:ext uri="{FF2B5EF4-FFF2-40B4-BE49-F238E27FC236}">
                      <a16:creationId xmlns:a16="http://schemas.microsoft.com/office/drawing/2014/main" id="{2F5B674C-051B-FC48-B6F2-376628B23E3B}"/>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168CC628-060E-8B49-BD51-1EF33A7FDF47}"/>
                    </a:ext>
                  </a:extLst>
                </p:cNvPr>
                <p:cNvSpPr txBox="1"/>
                <p:nvPr/>
              </p:nvSpPr>
              <p:spPr>
                <a:xfrm>
                  <a:off x="5775258"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xmlns="">
            <p:sp>
              <p:nvSpPr>
                <p:cNvPr id="274" name="TextBox 273">
                  <a:extLst>
                    <a:ext uri="{FF2B5EF4-FFF2-40B4-BE49-F238E27FC236}">
                      <a16:creationId xmlns:a16="http://schemas.microsoft.com/office/drawing/2014/main" id="{168CC628-060E-8B49-BD51-1EF33A7FDF47}"/>
                    </a:ext>
                  </a:extLst>
                </p:cNvPr>
                <p:cNvSpPr txBox="1">
                  <a:spLocks noRot="1" noChangeAspect="1" noMove="1" noResize="1" noEditPoints="1" noAdjustHandles="1" noChangeArrowheads="1" noChangeShapeType="1" noTextEdit="1"/>
                </p:cNvSpPr>
                <p:nvPr/>
              </p:nvSpPr>
              <p:spPr>
                <a:xfrm>
                  <a:off x="5775258" y="546600"/>
                  <a:ext cx="461280" cy="369332"/>
                </a:xfrm>
                <a:prstGeom prst="rect">
                  <a:avLst/>
                </a:prstGeom>
                <a:blipFill>
                  <a:blip r:embed="rId2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D73CC659-9C07-694A-BFB6-32163E6833C1}"/>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275" name="TextBox 274">
                  <a:extLst>
                    <a:ext uri="{FF2B5EF4-FFF2-40B4-BE49-F238E27FC236}">
                      <a16:creationId xmlns:a16="http://schemas.microsoft.com/office/drawing/2014/main" id="{D73CC659-9C07-694A-BFB6-32163E6833C1}"/>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9"/>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BE7FABD7-EA72-AF48-840B-672817CD6FB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76" name="TextBox 275">
                  <a:extLst>
                    <a:ext uri="{FF2B5EF4-FFF2-40B4-BE49-F238E27FC236}">
                      <a16:creationId xmlns:a16="http://schemas.microsoft.com/office/drawing/2014/main" id="{BE7FABD7-EA72-AF48-840B-672817CD6FB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0"/>
                  <a:stretch>
                    <a:fillRect/>
                  </a:stretch>
                </a:blipFill>
              </p:spPr>
              <p:txBody>
                <a:bodyPr/>
                <a:lstStyle/>
                <a:p>
                  <a:r>
                    <a:rPr lang="en-US">
                      <a:noFill/>
                    </a:rPr>
                    <a:t> </a:t>
                  </a:r>
                </a:p>
              </p:txBody>
            </p:sp>
          </mc:Fallback>
        </mc:AlternateContent>
      </p:grpSp>
      <p:grpSp>
        <p:nvGrpSpPr>
          <p:cNvPr id="278" name="Group 277">
            <a:extLst>
              <a:ext uri="{FF2B5EF4-FFF2-40B4-BE49-F238E27FC236}">
                <a16:creationId xmlns:a16="http://schemas.microsoft.com/office/drawing/2014/main" id="{ADCFB437-343D-3343-A49C-0638760500B5}"/>
              </a:ext>
            </a:extLst>
          </p:cNvPr>
          <p:cNvGrpSpPr/>
          <p:nvPr/>
        </p:nvGrpSpPr>
        <p:grpSpPr>
          <a:xfrm>
            <a:off x="348806" y="4463069"/>
            <a:ext cx="795443" cy="797350"/>
            <a:chOff x="2031861" y="1429407"/>
            <a:chExt cx="1665618" cy="1669609"/>
          </a:xfrm>
        </p:grpSpPr>
        <p:sp>
          <p:nvSpPr>
            <p:cNvPr id="279" name="TextBox 278">
              <a:extLst>
                <a:ext uri="{FF2B5EF4-FFF2-40B4-BE49-F238E27FC236}">
                  <a16:creationId xmlns:a16="http://schemas.microsoft.com/office/drawing/2014/main" id="{2E8839DE-67EF-4647-97C2-8CEB5AF5EB9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80" name="TextBox 279">
              <a:extLst>
                <a:ext uri="{FF2B5EF4-FFF2-40B4-BE49-F238E27FC236}">
                  <a16:creationId xmlns:a16="http://schemas.microsoft.com/office/drawing/2014/main" id="{77DB45EF-9BEE-BA45-9A64-F78F307B9FA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281" name="TextBox 280">
              <a:extLst>
                <a:ext uri="{FF2B5EF4-FFF2-40B4-BE49-F238E27FC236}">
                  <a16:creationId xmlns:a16="http://schemas.microsoft.com/office/drawing/2014/main" id="{77D82976-380D-1142-8E69-8A513BA443D7}"/>
                </a:ext>
              </a:extLst>
            </p:cNvPr>
            <p:cNvSpPr txBox="1"/>
            <p:nvPr/>
          </p:nvSpPr>
          <p:spPr>
            <a:xfrm>
              <a:off x="2753710" y="1734207"/>
              <a:ext cx="524982" cy="682595"/>
            </a:xfrm>
            <a:prstGeom prst="rect">
              <a:avLst/>
            </a:prstGeom>
            <a:noFill/>
          </p:spPr>
          <p:txBody>
            <a:bodyPr wrap="none" rtlCol="0">
              <a:spAutoFit/>
            </a:bodyPr>
            <a:lstStyle/>
            <a:p>
              <a:r>
                <a:rPr lang="en-US" dirty="0">
                  <a:solidFill>
                    <a:srgbClr val="FF0000"/>
                  </a:solidFill>
                </a:rPr>
                <a:t>x</a:t>
              </a:r>
            </a:p>
          </p:txBody>
        </p:sp>
        <p:sp>
          <p:nvSpPr>
            <p:cNvPr id="282" name="TextBox 281">
              <a:extLst>
                <a:ext uri="{FF2B5EF4-FFF2-40B4-BE49-F238E27FC236}">
                  <a16:creationId xmlns:a16="http://schemas.microsoft.com/office/drawing/2014/main" id="{3F09BD04-59C5-EE44-9022-DF9FC75F0ACB}"/>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83" name="TextBox 282">
              <a:extLst>
                <a:ext uri="{FF2B5EF4-FFF2-40B4-BE49-F238E27FC236}">
                  <a16:creationId xmlns:a16="http://schemas.microsoft.com/office/drawing/2014/main" id="{EFFD1604-ECB5-AF48-B102-5C2C42415229}"/>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84" name="TextBox 283">
              <a:extLst>
                <a:ext uri="{FF2B5EF4-FFF2-40B4-BE49-F238E27FC236}">
                  <a16:creationId xmlns:a16="http://schemas.microsoft.com/office/drawing/2014/main" id="{2736FDC5-B8D5-7A41-8F72-C43014A67C9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285" name="TextBox 284">
              <a:extLst>
                <a:ext uri="{FF2B5EF4-FFF2-40B4-BE49-F238E27FC236}">
                  <a16:creationId xmlns:a16="http://schemas.microsoft.com/office/drawing/2014/main" id="{77A0FACC-43B7-F445-B94D-6BB35F2B1DA3}"/>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86" name="TextBox 285">
              <a:extLst>
                <a:ext uri="{FF2B5EF4-FFF2-40B4-BE49-F238E27FC236}">
                  <a16:creationId xmlns:a16="http://schemas.microsoft.com/office/drawing/2014/main" id="{D1F39256-C19C-B04F-8637-6DD3A36C007F}"/>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87" name="TextBox 286">
              <a:extLst>
                <a:ext uri="{FF2B5EF4-FFF2-40B4-BE49-F238E27FC236}">
                  <a16:creationId xmlns:a16="http://schemas.microsoft.com/office/drawing/2014/main" id="{9D26D6D0-7D01-BB44-B2CE-98AC956C1F39}"/>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88" name="TextBox 287">
              <a:extLst>
                <a:ext uri="{FF2B5EF4-FFF2-40B4-BE49-F238E27FC236}">
                  <a16:creationId xmlns:a16="http://schemas.microsoft.com/office/drawing/2014/main" id="{6B7B714D-B287-D140-B27B-F1877EB441A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89" name="TextBox 288">
              <a:extLst>
                <a:ext uri="{FF2B5EF4-FFF2-40B4-BE49-F238E27FC236}">
                  <a16:creationId xmlns:a16="http://schemas.microsoft.com/office/drawing/2014/main" id="{412BE6E8-7610-D942-ABB8-110347F285A3}"/>
                </a:ext>
              </a:extLst>
            </p:cNvPr>
            <p:cNvSpPr txBox="1"/>
            <p:nvPr/>
          </p:nvSpPr>
          <p:spPr>
            <a:xfrm>
              <a:off x="2428163" y="1798740"/>
              <a:ext cx="294291" cy="682595"/>
            </a:xfrm>
            <a:prstGeom prst="rect">
              <a:avLst/>
            </a:prstGeom>
            <a:noFill/>
          </p:spPr>
          <p:txBody>
            <a:bodyPr wrap="square" rtlCol="0">
              <a:spAutoFit/>
            </a:bodyPr>
            <a:lstStyle/>
            <a:p>
              <a:r>
                <a:rPr lang="en-US" dirty="0">
                  <a:solidFill>
                    <a:srgbClr val="FF0000"/>
                  </a:solidFill>
                </a:rPr>
                <a:t>x</a:t>
              </a:r>
            </a:p>
          </p:txBody>
        </p:sp>
        <p:sp>
          <p:nvSpPr>
            <p:cNvPr id="290" name="TextBox 289">
              <a:extLst>
                <a:ext uri="{FF2B5EF4-FFF2-40B4-BE49-F238E27FC236}">
                  <a16:creationId xmlns:a16="http://schemas.microsoft.com/office/drawing/2014/main" id="{0F876C0B-E7BE-5A45-8B6E-4BE6D744C05A}"/>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91" name="TextBox 290">
              <a:extLst>
                <a:ext uri="{FF2B5EF4-FFF2-40B4-BE49-F238E27FC236}">
                  <a16:creationId xmlns:a16="http://schemas.microsoft.com/office/drawing/2014/main" id="{8425F865-8D33-0242-A67F-B7AF6340586C}"/>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2" name="TextBox 291">
              <a:extLst>
                <a:ext uri="{FF2B5EF4-FFF2-40B4-BE49-F238E27FC236}">
                  <a16:creationId xmlns:a16="http://schemas.microsoft.com/office/drawing/2014/main" id="{EA1DC942-FC4D-974B-A024-FB10FCD2B746}"/>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293" name="TextBox 292">
              <a:extLst>
                <a:ext uri="{FF2B5EF4-FFF2-40B4-BE49-F238E27FC236}">
                  <a16:creationId xmlns:a16="http://schemas.microsoft.com/office/drawing/2014/main" id="{EC085CB7-D3A3-2D47-A3D7-611BF5012C32}"/>
                </a:ext>
              </a:extLst>
            </p:cNvPr>
            <p:cNvSpPr txBox="1"/>
            <p:nvPr/>
          </p:nvSpPr>
          <p:spPr>
            <a:xfrm>
              <a:off x="3037762" y="2408339"/>
              <a:ext cx="294291" cy="682595"/>
            </a:xfrm>
            <a:prstGeom prst="rect">
              <a:avLst/>
            </a:prstGeom>
            <a:noFill/>
          </p:spPr>
          <p:txBody>
            <a:bodyPr wrap="square" rtlCol="0">
              <a:spAutoFit/>
            </a:bodyPr>
            <a:lstStyle/>
            <a:p>
              <a:r>
                <a:rPr lang="en-US" dirty="0">
                  <a:solidFill>
                    <a:srgbClr val="FF0000"/>
                  </a:solidFill>
                </a:rPr>
                <a:t>x</a:t>
              </a:r>
            </a:p>
          </p:txBody>
        </p:sp>
        <p:sp>
          <p:nvSpPr>
            <p:cNvPr id="294" name="TextBox 293">
              <a:extLst>
                <a:ext uri="{FF2B5EF4-FFF2-40B4-BE49-F238E27FC236}">
                  <a16:creationId xmlns:a16="http://schemas.microsoft.com/office/drawing/2014/main" id="{51F08F67-065B-294A-A7F6-5A675702F276}"/>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95" name="TextBox 294">
              <a:extLst>
                <a:ext uri="{FF2B5EF4-FFF2-40B4-BE49-F238E27FC236}">
                  <a16:creationId xmlns:a16="http://schemas.microsoft.com/office/drawing/2014/main" id="{3F4F2057-5353-4447-8514-CA0D2CFCDB3E}"/>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96" name="TextBox 295">
              <a:extLst>
                <a:ext uri="{FF2B5EF4-FFF2-40B4-BE49-F238E27FC236}">
                  <a16:creationId xmlns:a16="http://schemas.microsoft.com/office/drawing/2014/main" id="{9420E128-9187-784F-9CAC-DD50318C1196}"/>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97" name="TextBox 296">
              <a:extLst>
                <a:ext uri="{FF2B5EF4-FFF2-40B4-BE49-F238E27FC236}">
                  <a16:creationId xmlns:a16="http://schemas.microsoft.com/office/drawing/2014/main" id="{3D6F44CF-751F-F74F-A562-6124F94DBFC5}"/>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98" name="TextBox 297">
              <a:extLst>
                <a:ext uri="{FF2B5EF4-FFF2-40B4-BE49-F238E27FC236}">
                  <a16:creationId xmlns:a16="http://schemas.microsoft.com/office/drawing/2014/main" id="{3CE48EDE-F824-484E-B88A-7FFD79BA393A}"/>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99" name="TextBox 298">
              <a:extLst>
                <a:ext uri="{FF2B5EF4-FFF2-40B4-BE49-F238E27FC236}">
                  <a16:creationId xmlns:a16="http://schemas.microsoft.com/office/drawing/2014/main" id="{0F1F3866-8262-654A-923A-EBF5211FD970}"/>
                </a:ext>
              </a:extLst>
            </p:cNvPr>
            <p:cNvSpPr txBox="1"/>
            <p:nvPr/>
          </p:nvSpPr>
          <p:spPr>
            <a:xfrm>
              <a:off x="2727435" y="2028287"/>
              <a:ext cx="524982" cy="682595"/>
            </a:xfrm>
            <a:prstGeom prst="rect">
              <a:avLst/>
            </a:prstGeom>
            <a:noFill/>
          </p:spPr>
          <p:txBody>
            <a:bodyPr wrap="none" rtlCol="0">
              <a:spAutoFit/>
            </a:bodyPr>
            <a:lstStyle/>
            <a:p>
              <a:r>
                <a:rPr lang="en-US" dirty="0">
                  <a:solidFill>
                    <a:srgbClr val="FF0000"/>
                  </a:solidFill>
                </a:rPr>
                <a:t>x</a:t>
              </a:r>
            </a:p>
          </p:txBody>
        </p:sp>
        <p:sp>
          <p:nvSpPr>
            <p:cNvPr id="300" name="TextBox 299">
              <a:extLst>
                <a:ext uri="{FF2B5EF4-FFF2-40B4-BE49-F238E27FC236}">
                  <a16:creationId xmlns:a16="http://schemas.microsoft.com/office/drawing/2014/main" id="{5D8997CC-C2F5-7F44-9A4A-5456BA46300C}"/>
                </a:ext>
              </a:extLst>
            </p:cNvPr>
            <p:cNvSpPr txBox="1"/>
            <p:nvPr/>
          </p:nvSpPr>
          <p:spPr>
            <a:xfrm>
              <a:off x="2181270" y="2138012"/>
              <a:ext cx="524982" cy="682595"/>
            </a:xfrm>
            <a:prstGeom prst="rect">
              <a:avLst/>
            </a:prstGeom>
            <a:noFill/>
          </p:spPr>
          <p:txBody>
            <a:bodyPr wrap="none" rtlCol="0">
              <a:spAutoFit/>
            </a:bodyPr>
            <a:lstStyle/>
            <a:p>
              <a:r>
                <a:rPr lang="en-US" dirty="0">
                  <a:solidFill>
                    <a:srgbClr val="FF0000"/>
                  </a:solidFill>
                </a:rPr>
                <a:t>x</a:t>
              </a:r>
            </a:p>
          </p:txBody>
        </p:sp>
        <p:sp>
          <p:nvSpPr>
            <p:cNvPr id="301" name="Oval 300">
              <a:extLst>
                <a:ext uri="{FF2B5EF4-FFF2-40B4-BE49-F238E27FC236}">
                  <a16:creationId xmlns:a16="http://schemas.microsoft.com/office/drawing/2014/main" id="{651310C7-C25E-ED46-B4CF-DB2244E00ADC}"/>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2" name="Group 301">
            <a:extLst>
              <a:ext uri="{FF2B5EF4-FFF2-40B4-BE49-F238E27FC236}">
                <a16:creationId xmlns:a16="http://schemas.microsoft.com/office/drawing/2014/main" id="{BF73D09D-67EB-B64B-818A-0E4FBCFAD6F8}"/>
              </a:ext>
            </a:extLst>
          </p:cNvPr>
          <p:cNvGrpSpPr/>
          <p:nvPr/>
        </p:nvGrpSpPr>
        <p:grpSpPr>
          <a:xfrm>
            <a:off x="4723176" y="4478851"/>
            <a:ext cx="812295" cy="790734"/>
            <a:chOff x="2036652" y="1429407"/>
            <a:chExt cx="1698497" cy="1653416"/>
          </a:xfrm>
        </p:grpSpPr>
        <p:sp>
          <p:nvSpPr>
            <p:cNvPr id="303" name="TextBox 302">
              <a:extLst>
                <a:ext uri="{FF2B5EF4-FFF2-40B4-BE49-F238E27FC236}">
                  <a16:creationId xmlns:a16="http://schemas.microsoft.com/office/drawing/2014/main" id="{CFE57641-1F6E-334A-B345-54346C549F7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04" name="TextBox 303">
              <a:extLst>
                <a:ext uri="{FF2B5EF4-FFF2-40B4-BE49-F238E27FC236}">
                  <a16:creationId xmlns:a16="http://schemas.microsoft.com/office/drawing/2014/main" id="{BE1C7187-B0A4-C24A-8F7A-1ED689CEB3E8}"/>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05" name="TextBox 304">
              <a:extLst>
                <a:ext uri="{FF2B5EF4-FFF2-40B4-BE49-F238E27FC236}">
                  <a16:creationId xmlns:a16="http://schemas.microsoft.com/office/drawing/2014/main" id="{564D458C-C36C-9841-B491-F9214C89A0D2}"/>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306" name="TextBox 305">
              <a:extLst>
                <a:ext uri="{FF2B5EF4-FFF2-40B4-BE49-F238E27FC236}">
                  <a16:creationId xmlns:a16="http://schemas.microsoft.com/office/drawing/2014/main" id="{DCC95A60-7975-2F4F-A1FB-1F6D92EC73C6}"/>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07" name="TextBox 306">
              <a:extLst>
                <a:ext uri="{FF2B5EF4-FFF2-40B4-BE49-F238E27FC236}">
                  <a16:creationId xmlns:a16="http://schemas.microsoft.com/office/drawing/2014/main" id="{44873639-B1E9-1B4A-BBAA-8382AE12B79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08" name="TextBox 307">
              <a:extLst>
                <a:ext uri="{FF2B5EF4-FFF2-40B4-BE49-F238E27FC236}">
                  <a16:creationId xmlns:a16="http://schemas.microsoft.com/office/drawing/2014/main" id="{8EE72791-8501-6B41-8054-F16872DB0B6D}"/>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09" name="TextBox 308">
              <a:extLst>
                <a:ext uri="{FF2B5EF4-FFF2-40B4-BE49-F238E27FC236}">
                  <a16:creationId xmlns:a16="http://schemas.microsoft.com/office/drawing/2014/main" id="{3D3CCE05-3046-884C-99B0-297073440B9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10" name="TextBox 309">
              <a:extLst>
                <a:ext uri="{FF2B5EF4-FFF2-40B4-BE49-F238E27FC236}">
                  <a16:creationId xmlns:a16="http://schemas.microsoft.com/office/drawing/2014/main" id="{66BE0902-82A1-3345-9C19-4C31C7FE32DB}"/>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311" name="TextBox 310">
              <a:extLst>
                <a:ext uri="{FF2B5EF4-FFF2-40B4-BE49-F238E27FC236}">
                  <a16:creationId xmlns:a16="http://schemas.microsoft.com/office/drawing/2014/main" id="{446593FD-0B10-9649-8A0F-1AF7D726052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12" name="TextBox 311">
              <a:extLst>
                <a:ext uri="{FF2B5EF4-FFF2-40B4-BE49-F238E27FC236}">
                  <a16:creationId xmlns:a16="http://schemas.microsoft.com/office/drawing/2014/main" id="{21FF6472-9706-CC40-AF88-C749C8BEFC8F}"/>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13" name="TextBox 312">
              <a:extLst>
                <a:ext uri="{FF2B5EF4-FFF2-40B4-BE49-F238E27FC236}">
                  <a16:creationId xmlns:a16="http://schemas.microsoft.com/office/drawing/2014/main" id="{F6DC6982-0DDC-CB4C-AA6F-314CFFFF52D0}"/>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314" name="TextBox 313">
              <a:extLst>
                <a:ext uri="{FF2B5EF4-FFF2-40B4-BE49-F238E27FC236}">
                  <a16:creationId xmlns:a16="http://schemas.microsoft.com/office/drawing/2014/main" id="{918C432B-5607-5B43-8B71-329599A52C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315" name="TextBox 314">
              <a:extLst>
                <a:ext uri="{FF2B5EF4-FFF2-40B4-BE49-F238E27FC236}">
                  <a16:creationId xmlns:a16="http://schemas.microsoft.com/office/drawing/2014/main" id="{DAC10CA9-EBD0-8E4E-9107-95A7598AB9C7}"/>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16" name="TextBox 315">
              <a:extLst>
                <a:ext uri="{FF2B5EF4-FFF2-40B4-BE49-F238E27FC236}">
                  <a16:creationId xmlns:a16="http://schemas.microsoft.com/office/drawing/2014/main" id="{CF5672F8-3D5B-EB44-9526-76A09FEAF4BA}"/>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17" name="TextBox 316">
              <a:extLst>
                <a:ext uri="{FF2B5EF4-FFF2-40B4-BE49-F238E27FC236}">
                  <a16:creationId xmlns:a16="http://schemas.microsoft.com/office/drawing/2014/main" id="{57DBA658-E219-B148-AD44-3EC7C02C8F0D}"/>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18" name="TextBox 317">
              <a:extLst>
                <a:ext uri="{FF2B5EF4-FFF2-40B4-BE49-F238E27FC236}">
                  <a16:creationId xmlns:a16="http://schemas.microsoft.com/office/drawing/2014/main" id="{8C9FFAC5-C7DE-A942-9C53-3E04350C9BBD}"/>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319" name="TextBox 318">
              <a:extLst>
                <a:ext uri="{FF2B5EF4-FFF2-40B4-BE49-F238E27FC236}">
                  <a16:creationId xmlns:a16="http://schemas.microsoft.com/office/drawing/2014/main" id="{FF802802-58E3-9C45-97FE-612CE622CA3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20" name="TextBox 319">
              <a:extLst>
                <a:ext uri="{FF2B5EF4-FFF2-40B4-BE49-F238E27FC236}">
                  <a16:creationId xmlns:a16="http://schemas.microsoft.com/office/drawing/2014/main" id="{37E18F98-FF52-3646-88AE-23ED733EC685}"/>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321" name="TextBox 320">
              <a:extLst>
                <a:ext uri="{FF2B5EF4-FFF2-40B4-BE49-F238E27FC236}">
                  <a16:creationId xmlns:a16="http://schemas.microsoft.com/office/drawing/2014/main" id="{44D775F7-47D5-FE47-A167-F911B90EE28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22" name="TextBox 321">
              <a:extLst>
                <a:ext uri="{FF2B5EF4-FFF2-40B4-BE49-F238E27FC236}">
                  <a16:creationId xmlns:a16="http://schemas.microsoft.com/office/drawing/2014/main" id="{DD7BA87B-4C11-CC4B-8FB4-2A721934263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323" name="TextBox 322">
              <a:extLst>
                <a:ext uri="{FF2B5EF4-FFF2-40B4-BE49-F238E27FC236}">
                  <a16:creationId xmlns:a16="http://schemas.microsoft.com/office/drawing/2014/main" id="{999E0A84-3392-8348-A7E6-80617CB8F432}"/>
                </a:ext>
              </a:extLst>
            </p:cNvPr>
            <p:cNvSpPr txBox="1"/>
            <p:nvPr/>
          </p:nvSpPr>
          <p:spPr>
            <a:xfrm>
              <a:off x="2727434" y="2028286"/>
              <a:ext cx="524239" cy="681631"/>
            </a:xfrm>
            <a:prstGeom prst="rect">
              <a:avLst/>
            </a:prstGeom>
            <a:noFill/>
          </p:spPr>
          <p:txBody>
            <a:bodyPr wrap="none" rtlCol="0">
              <a:spAutoFit/>
            </a:bodyPr>
            <a:lstStyle/>
            <a:p>
              <a:r>
                <a:rPr lang="en-US" dirty="0"/>
                <a:t>x</a:t>
              </a:r>
            </a:p>
          </p:txBody>
        </p:sp>
        <p:sp>
          <p:nvSpPr>
            <p:cNvPr id="324" name="TextBox 323">
              <a:extLst>
                <a:ext uri="{FF2B5EF4-FFF2-40B4-BE49-F238E27FC236}">
                  <a16:creationId xmlns:a16="http://schemas.microsoft.com/office/drawing/2014/main" id="{A915EDB9-6696-C447-9A23-4E6AFB82C4BC}"/>
                </a:ext>
              </a:extLst>
            </p:cNvPr>
            <p:cNvSpPr txBox="1"/>
            <p:nvPr/>
          </p:nvSpPr>
          <p:spPr>
            <a:xfrm>
              <a:off x="2181269" y="2138011"/>
              <a:ext cx="524239" cy="681631"/>
            </a:xfrm>
            <a:prstGeom prst="rect">
              <a:avLst/>
            </a:prstGeom>
            <a:noFill/>
          </p:spPr>
          <p:txBody>
            <a:bodyPr wrap="none" rtlCol="0">
              <a:spAutoFit/>
            </a:bodyPr>
            <a:lstStyle/>
            <a:p>
              <a:r>
                <a:rPr lang="en-US" dirty="0"/>
                <a:t>x</a:t>
              </a:r>
            </a:p>
          </p:txBody>
        </p:sp>
        <p:sp>
          <p:nvSpPr>
            <p:cNvPr id="325" name="Oval 324">
              <a:extLst>
                <a:ext uri="{FF2B5EF4-FFF2-40B4-BE49-F238E27FC236}">
                  <a16:creationId xmlns:a16="http://schemas.microsoft.com/office/drawing/2014/main" id="{7D155EFA-35D2-7746-A5D8-2C924FB5150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26" name="Group 325">
            <a:extLst>
              <a:ext uri="{FF2B5EF4-FFF2-40B4-BE49-F238E27FC236}">
                <a16:creationId xmlns:a16="http://schemas.microsoft.com/office/drawing/2014/main" id="{90BF7E3B-48C9-D045-8CB5-F41B611DA3AB}"/>
              </a:ext>
            </a:extLst>
          </p:cNvPr>
          <p:cNvGrpSpPr/>
          <p:nvPr/>
        </p:nvGrpSpPr>
        <p:grpSpPr>
          <a:xfrm>
            <a:off x="1256429" y="4702543"/>
            <a:ext cx="2063111" cy="349504"/>
            <a:chOff x="5074022" y="546600"/>
            <a:chExt cx="2337449" cy="395979"/>
          </a:xfrm>
        </p:grpSpPr>
        <p:sp>
          <p:nvSpPr>
            <p:cNvPr id="327" name="Rectangle 326">
              <a:extLst>
                <a:ext uri="{FF2B5EF4-FFF2-40B4-BE49-F238E27FC236}">
                  <a16:creationId xmlns:a16="http://schemas.microsoft.com/office/drawing/2014/main" id="{81AA181F-0798-5B41-B3FE-D46161799601}"/>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CDDB2FB0-7663-7F4A-9B81-1095AB751D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xmlns="">
            <p:sp>
              <p:nvSpPr>
                <p:cNvPr id="328" name="TextBox 327">
                  <a:extLst>
                    <a:ext uri="{FF2B5EF4-FFF2-40B4-BE49-F238E27FC236}">
                      <a16:creationId xmlns:a16="http://schemas.microsoft.com/office/drawing/2014/main" id="{CDDB2FB0-7663-7F4A-9B81-1095AB751D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297FF24B-DE9F-C44B-8801-EEB02745F4D3}"/>
                    </a:ext>
                  </a:extLst>
                </p:cNvPr>
                <p:cNvSpPr txBox="1"/>
                <p:nvPr/>
              </p:nvSpPr>
              <p:spPr>
                <a:xfrm>
                  <a:off x="5424640"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xmlns="">
            <p:sp>
              <p:nvSpPr>
                <p:cNvPr id="329" name="TextBox 328">
                  <a:extLst>
                    <a:ext uri="{FF2B5EF4-FFF2-40B4-BE49-F238E27FC236}">
                      <a16:creationId xmlns:a16="http://schemas.microsoft.com/office/drawing/2014/main" id="{297FF24B-DE9F-C44B-8801-EEB02745F4D3}"/>
                    </a:ext>
                  </a:extLst>
                </p:cNvPr>
                <p:cNvSpPr txBox="1">
                  <a:spLocks noRot="1" noChangeAspect="1" noMove="1" noResize="1" noEditPoints="1" noAdjustHandles="1" noChangeArrowheads="1" noChangeShapeType="1" noTextEdit="1"/>
                </p:cNvSpPr>
                <p:nvPr/>
              </p:nvSpPr>
              <p:spPr>
                <a:xfrm>
                  <a:off x="5424640" y="546600"/>
                  <a:ext cx="461280" cy="369332"/>
                </a:xfrm>
                <a:prstGeom prst="rect">
                  <a:avLst/>
                </a:prstGeom>
                <a:blipFill>
                  <a:blip r:embed="rId3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039361D5-54C8-004D-B2D3-A5008BD20A2E}"/>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xmlns="">
            <p:sp>
              <p:nvSpPr>
                <p:cNvPr id="330" name="TextBox 329">
                  <a:extLst>
                    <a:ext uri="{FF2B5EF4-FFF2-40B4-BE49-F238E27FC236}">
                      <a16:creationId xmlns:a16="http://schemas.microsoft.com/office/drawing/2014/main" id="{039361D5-54C8-004D-B2D3-A5008BD20A2E}"/>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3"/>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1" name="TextBox 330">
                  <a:extLst>
                    <a:ext uri="{FF2B5EF4-FFF2-40B4-BE49-F238E27FC236}">
                      <a16:creationId xmlns:a16="http://schemas.microsoft.com/office/drawing/2014/main" id="{C700860E-410D-EB44-95E5-98397C59E1B9}"/>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331" name="TextBox 330">
                  <a:extLst>
                    <a:ext uri="{FF2B5EF4-FFF2-40B4-BE49-F238E27FC236}">
                      <a16:creationId xmlns:a16="http://schemas.microsoft.com/office/drawing/2014/main" id="{C700860E-410D-EB44-95E5-98397C59E1B9}"/>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34"/>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42321748-9F57-E144-8B45-045340A80702}"/>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32" name="TextBox 331">
                  <a:extLst>
                    <a:ext uri="{FF2B5EF4-FFF2-40B4-BE49-F238E27FC236}">
                      <a16:creationId xmlns:a16="http://schemas.microsoft.com/office/drawing/2014/main" id="{42321748-9F57-E144-8B45-045340A80702}"/>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CF9A15D-CA3D-694B-A093-449265E7988A}"/>
              </a:ext>
            </a:extLst>
          </p:cNvPr>
          <p:cNvGrpSpPr/>
          <p:nvPr/>
        </p:nvGrpSpPr>
        <p:grpSpPr>
          <a:xfrm>
            <a:off x="5662674" y="4718664"/>
            <a:ext cx="2063111" cy="349504"/>
            <a:chOff x="5074022" y="546600"/>
            <a:chExt cx="2337449" cy="395979"/>
          </a:xfrm>
        </p:grpSpPr>
        <p:sp>
          <p:nvSpPr>
            <p:cNvPr id="334" name="Rectangle 333">
              <a:extLst>
                <a:ext uri="{FF2B5EF4-FFF2-40B4-BE49-F238E27FC236}">
                  <a16:creationId xmlns:a16="http://schemas.microsoft.com/office/drawing/2014/main" id="{E00C2398-07F0-9944-9B6C-1D4039E9699E}"/>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335" name="TextBox 334">
                  <a:extLst>
                    <a:ext uri="{FF2B5EF4-FFF2-40B4-BE49-F238E27FC236}">
                      <a16:creationId xmlns:a16="http://schemas.microsoft.com/office/drawing/2014/main" id="{F72C5061-D276-134B-9A8B-639F68F6FE87}"/>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7</m:t>
                            </m:r>
                          </m:sub>
                        </m:sSub>
                      </m:oMath>
                    </m:oMathPara>
                  </a14:m>
                  <a:endParaRPr lang="en-US" dirty="0">
                    <a:solidFill>
                      <a:srgbClr val="FF0000"/>
                    </a:solidFill>
                  </a:endParaRPr>
                </a:p>
              </p:txBody>
            </p:sp>
          </mc:Choice>
          <mc:Fallback xmlns="">
            <p:sp>
              <p:nvSpPr>
                <p:cNvPr id="335" name="TextBox 334">
                  <a:extLst>
                    <a:ext uri="{FF2B5EF4-FFF2-40B4-BE49-F238E27FC236}">
                      <a16:creationId xmlns:a16="http://schemas.microsoft.com/office/drawing/2014/main" id="{F72C5061-D276-134B-9A8B-639F68F6FE87}"/>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6"/>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019433E3-C29B-204D-B890-E2F6479DE19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336" name="TextBox 335">
                  <a:extLst>
                    <a:ext uri="{FF2B5EF4-FFF2-40B4-BE49-F238E27FC236}">
                      <a16:creationId xmlns:a16="http://schemas.microsoft.com/office/drawing/2014/main" id="{019433E3-C29B-204D-B890-E2F6479DE19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3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A685A55E-F379-BA40-AB5C-2028985CE32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337" name="TextBox 336">
                  <a:extLst>
                    <a:ext uri="{FF2B5EF4-FFF2-40B4-BE49-F238E27FC236}">
                      <a16:creationId xmlns:a16="http://schemas.microsoft.com/office/drawing/2014/main" id="{A685A55E-F379-BA40-AB5C-2028985CE32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8"/>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EE9DFE83-1F9F-034C-9305-D5D9D980155C}"/>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338" name="TextBox 337">
                  <a:extLst>
                    <a:ext uri="{FF2B5EF4-FFF2-40B4-BE49-F238E27FC236}">
                      <a16:creationId xmlns:a16="http://schemas.microsoft.com/office/drawing/2014/main" id="{EE9DFE83-1F9F-034C-9305-D5D9D980155C}"/>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3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9" name="TextBox 338">
                  <a:extLst>
                    <a:ext uri="{FF2B5EF4-FFF2-40B4-BE49-F238E27FC236}">
                      <a16:creationId xmlns:a16="http://schemas.microsoft.com/office/drawing/2014/main" id="{6C2BF7EE-9362-7C40-988C-A29A1FDEF056}"/>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39" name="TextBox 338">
                  <a:extLst>
                    <a:ext uri="{FF2B5EF4-FFF2-40B4-BE49-F238E27FC236}">
                      <a16:creationId xmlns:a16="http://schemas.microsoft.com/office/drawing/2014/main" id="{6C2BF7EE-9362-7C40-988C-A29A1FDEF056}"/>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0"/>
                  <a:stretch>
                    <a:fillRect/>
                  </a:stretch>
                </a:blipFill>
              </p:spPr>
              <p:txBody>
                <a:bodyPr/>
                <a:lstStyle/>
                <a:p>
                  <a:r>
                    <a:rPr lang="en-US">
                      <a:noFill/>
                    </a:rPr>
                    <a:t> </a:t>
                  </a:r>
                </a:p>
              </p:txBody>
            </p:sp>
          </mc:Fallback>
        </mc:AlternateContent>
      </p:grpSp>
      <p:grpSp>
        <p:nvGrpSpPr>
          <p:cNvPr id="341" name="Group 340">
            <a:extLst>
              <a:ext uri="{FF2B5EF4-FFF2-40B4-BE49-F238E27FC236}">
                <a16:creationId xmlns:a16="http://schemas.microsoft.com/office/drawing/2014/main" id="{278316AB-6A36-3142-BDC9-6C5F71A52CF6}"/>
              </a:ext>
            </a:extLst>
          </p:cNvPr>
          <p:cNvGrpSpPr/>
          <p:nvPr/>
        </p:nvGrpSpPr>
        <p:grpSpPr>
          <a:xfrm>
            <a:off x="348806" y="5373684"/>
            <a:ext cx="838950" cy="797350"/>
            <a:chOff x="2031861" y="1429407"/>
            <a:chExt cx="1756719" cy="1669609"/>
          </a:xfrm>
        </p:grpSpPr>
        <p:sp>
          <p:nvSpPr>
            <p:cNvPr id="342" name="TextBox 341">
              <a:extLst>
                <a:ext uri="{FF2B5EF4-FFF2-40B4-BE49-F238E27FC236}">
                  <a16:creationId xmlns:a16="http://schemas.microsoft.com/office/drawing/2014/main" id="{E9BA1510-AC1D-BA47-8F3E-0FF1423450B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343" name="TextBox 342">
              <a:extLst>
                <a:ext uri="{FF2B5EF4-FFF2-40B4-BE49-F238E27FC236}">
                  <a16:creationId xmlns:a16="http://schemas.microsoft.com/office/drawing/2014/main" id="{5E79E274-0BEF-FE49-AA32-FEC12786E1E0}"/>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344" name="TextBox 343">
              <a:extLst>
                <a:ext uri="{FF2B5EF4-FFF2-40B4-BE49-F238E27FC236}">
                  <a16:creationId xmlns:a16="http://schemas.microsoft.com/office/drawing/2014/main" id="{EC274414-944C-094D-999E-C793817F5BE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345" name="TextBox 344">
              <a:extLst>
                <a:ext uri="{FF2B5EF4-FFF2-40B4-BE49-F238E27FC236}">
                  <a16:creationId xmlns:a16="http://schemas.microsoft.com/office/drawing/2014/main" id="{8E117584-43C2-FE48-93FE-D617DDC434D6}"/>
                </a:ext>
              </a:extLst>
            </p:cNvPr>
            <p:cNvSpPr txBox="1"/>
            <p:nvPr/>
          </p:nvSpPr>
          <p:spPr>
            <a:xfrm>
              <a:off x="2948014" y="1822912"/>
              <a:ext cx="524982" cy="682595"/>
            </a:xfrm>
            <a:prstGeom prst="rect">
              <a:avLst/>
            </a:prstGeom>
            <a:noFill/>
          </p:spPr>
          <p:txBody>
            <a:bodyPr wrap="none" rtlCol="0">
              <a:spAutoFit/>
            </a:bodyPr>
            <a:lstStyle/>
            <a:p>
              <a:r>
                <a:rPr lang="en-US" dirty="0">
                  <a:solidFill>
                    <a:srgbClr val="FF0000"/>
                  </a:solidFill>
                </a:rPr>
                <a:t>x</a:t>
              </a:r>
            </a:p>
          </p:txBody>
        </p:sp>
        <p:sp>
          <p:nvSpPr>
            <p:cNvPr id="346" name="TextBox 345">
              <a:extLst>
                <a:ext uri="{FF2B5EF4-FFF2-40B4-BE49-F238E27FC236}">
                  <a16:creationId xmlns:a16="http://schemas.microsoft.com/office/drawing/2014/main" id="{1F4D158B-FA8A-A14A-8DDB-94B63564B4F6}"/>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347" name="TextBox 346">
              <a:extLst>
                <a:ext uri="{FF2B5EF4-FFF2-40B4-BE49-F238E27FC236}">
                  <a16:creationId xmlns:a16="http://schemas.microsoft.com/office/drawing/2014/main" id="{9A214A43-0698-1646-AB75-46CCA37FFFD6}"/>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348" name="TextBox 347">
              <a:extLst>
                <a:ext uri="{FF2B5EF4-FFF2-40B4-BE49-F238E27FC236}">
                  <a16:creationId xmlns:a16="http://schemas.microsoft.com/office/drawing/2014/main" id="{C4D02218-FE03-D843-9D17-4C74701760E9}"/>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349" name="TextBox 348">
              <a:extLst>
                <a:ext uri="{FF2B5EF4-FFF2-40B4-BE49-F238E27FC236}">
                  <a16:creationId xmlns:a16="http://schemas.microsoft.com/office/drawing/2014/main" id="{280AE8FD-41FA-B14B-9095-3AEFB5488028}"/>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350" name="TextBox 349">
              <a:extLst>
                <a:ext uri="{FF2B5EF4-FFF2-40B4-BE49-F238E27FC236}">
                  <a16:creationId xmlns:a16="http://schemas.microsoft.com/office/drawing/2014/main" id="{263AA358-7CA0-9947-8188-8F8F3DD10F44}"/>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351" name="TextBox 350">
              <a:extLst>
                <a:ext uri="{FF2B5EF4-FFF2-40B4-BE49-F238E27FC236}">
                  <a16:creationId xmlns:a16="http://schemas.microsoft.com/office/drawing/2014/main" id="{2D3E4F22-819A-FB44-B16B-E82ADB06342E}"/>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352" name="TextBox 351">
              <a:extLst>
                <a:ext uri="{FF2B5EF4-FFF2-40B4-BE49-F238E27FC236}">
                  <a16:creationId xmlns:a16="http://schemas.microsoft.com/office/drawing/2014/main" id="{A018F48A-846C-9846-BDA8-35D2D00C8512}"/>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353" name="TextBox 352">
              <a:extLst>
                <a:ext uri="{FF2B5EF4-FFF2-40B4-BE49-F238E27FC236}">
                  <a16:creationId xmlns:a16="http://schemas.microsoft.com/office/drawing/2014/main" id="{F91BD99E-462D-A74B-983C-BA46D68B55F9}"/>
                </a:ext>
              </a:extLst>
            </p:cNvPr>
            <p:cNvSpPr txBox="1"/>
            <p:nvPr/>
          </p:nvSpPr>
          <p:spPr>
            <a:xfrm>
              <a:off x="2464676" y="2140326"/>
              <a:ext cx="294289" cy="682595"/>
            </a:xfrm>
            <a:prstGeom prst="rect">
              <a:avLst/>
            </a:prstGeom>
            <a:noFill/>
          </p:spPr>
          <p:txBody>
            <a:bodyPr wrap="square" rtlCol="0">
              <a:spAutoFit/>
            </a:bodyPr>
            <a:lstStyle/>
            <a:p>
              <a:r>
                <a:rPr lang="en-US" dirty="0">
                  <a:solidFill>
                    <a:srgbClr val="FF0000"/>
                  </a:solidFill>
                </a:rPr>
                <a:t>x</a:t>
              </a:r>
            </a:p>
          </p:txBody>
        </p:sp>
        <p:sp>
          <p:nvSpPr>
            <p:cNvPr id="354" name="TextBox 353">
              <a:extLst>
                <a:ext uri="{FF2B5EF4-FFF2-40B4-BE49-F238E27FC236}">
                  <a16:creationId xmlns:a16="http://schemas.microsoft.com/office/drawing/2014/main" id="{E3705653-CA1A-5940-A84E-DD414F32C99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355" name="TextBox 354">
              <a:extLst>
                <a:ext uri="{FF2B5EF4-FFF2-40B4-BE49-F238E27FC236}">
                  <a16:creationId xmlns:a16="http://schemas.microsoft.com/office/drawing/2014/main" id="{119C6AC6-2B36-C342-BA8C-8EB4C670E48E}"/>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356" name="TextBox 355">
              <a:extLst>
                <a:ext uri="{FF2B5EF4-FFF2-40B4-BE49-F238E27FC236}">
                  <a16:creationId xmlns:a16="http://schemas.microsoft.com/office/drawing/2014/main" id="{84686C48-60B5-9C4F-B6A7-B8B1742D4FD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57" name="TextBox 356">
              <a:extLst>
                <a:ext uri="{FF2B5EF4-FFF2-40B4-BE49-F238E27FC236}">
                  <a16:creationId xmlns:a16="http://schemas.microsoft.com/office/drawing/2014/main" id="{2967F6B0-19D9-D044-AB81-7D5FEC00E977}"/>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58" name="TextBox 357">
              <a:extLst>
                <a:ext uri="{FF2B5EF4-FFF2-40B4-BE49-F238E27FC236}">
                  <a16:creationId xmlns:a16="http://schemas.microsoft.com/office/drawing/2014/main" id="{847F1276-6606-7747-93C6-6D227498BE8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59" name="TextBox 358">
              <a:extLst>
                <a:ext uri="{FF2B5EF4-FFF2-40B4-BE49-F238E27FC236}">
                  <a16:creationId xmlns:a16="http://schemas.microsoft.com/office/drawing/2014/main" id="{91902BA9-799C-E740-8EB6-40D00ED54750}"/>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60" name="TextBox 359">
              <a:extLst>
                <a:ext uri="{FF2B5EF4-FFF2-40B4-BE49-F238E27FC236}">
                  <a16:creationId xmlns:a16="http://schemas.microsoft.com/office/drawing/2014/main" id="{F82F2D90-73C6-0349-931B-12E234F546E6}"/>
                </a:ext>
              </a:extLst>
            </p:cNvPr>
            <p:cNvSpPr txBox="1"/>
            <p:nvPr/>
          </p:nvSpPr>
          <p:spPr>
            <a:xfrm>
              <a:off x="3263598" y="1638247"/>
              <a:ext cx="524982" cy="682595"/>
            </a:xfrm>
            <a:prstGeom prst="rect">
              <a:avLst/>
            </a:prstGeom>
            <a:noFill/>
          </p:spPr>
          <p:txBody>
            <a:bodyPr wrap="none" rtlCol="0">
              <a:spAutoFit/>
            </a:bodyPr>
            <a:lstStyle/>
            <a:p>
              <a:r>
                <a:rPr lang="en-US" dirty="0">
                  <a:solidFill>
                    <a:srgbClr val="FF0000"/>
                  </a:solidFill>
                </a:rPr>
                <a:t>x</a:t>
              </a:r>
            </a:p>
          </p:txBody>
        </p:sp>
        <p:sp>
          <p:nvSpPr>
            <p:cNvPr id="361" name="TextBox 360">
              <a:extLst>
                <a:ext uri="{FF2B5EF4-FFF2-40B4-BE49-F238E27FC236}">
                  <a16:creationId xmlns:a16="http://schemas.microsoft.com/office/drawing/2014/main" id="{F69B6DE1-75D9-724E-BCD3-03DE574C541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2" name="TextBox 361">
              <a:extLst>
                <a:ext uri="{FF2B5EF4-FFF2-40B4-BE49-F238E27FC236}">
                  <a16:creationId xmlns:a16="http://schemas.microsoft.com/office/drawing/2014/main" id="{39366063-8ECA-5F4C-8E50-F3267E04716C}"/>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63" name="TextBox 362">
              <a:extLst>
                <a:ext uri="{FF2B5EF4-FFF2-40B4-BE49-F238E27FC236}">
                  <a16:creationId xmlns:a16="http://schemas.microsoft.com/office/drawing/2014/main" id="{2D283115-6035-BF41-9042-2100442CBB99}"/>
                </a:ext>
              </a:extLst>
            </p:cNvPr>
            <p:cNvSpPr txBox="1"/>
            <p:nvPr/>
          </p:nvSpPr>
          <p:spPr>
            <a:xfrm>
              <a:off x="2181270" y="2138012"/>
              <a:ext cx="284052" cy="369333"/>
            </a:xfrm>
            <a:prstGeom prst="rect">
              <a:avLst/>
            </a:prstGeom>
            <a:noFill/>
          </p:spPr>
          <p:txBody>
            <a:bodyPr wrap="none" rtlCol="0">
              <a:spAutoFit/>
            </a:bodyPr>
            <a:lstStyle/>
            <a:p>
              <a:r>
                <a:rPr lang="en-US" dirty="0"/>
                <a:t>x</a:t>
              </a:r>
            </a:p>
          </p:txBody>
        </p:sp>
        <p:sp>
          <p:nvSpPr>
            <p:cNvPr id="364" name="Oval 363">
              <a:extLst>
                <a:ext uri="{FF2B5EF4-FFF2-40B4-BE49-F238E27FC236}">
                  <a16:creationId xmlns:a16="http://schemas.microsoft.com/office/drawing/2014/main" id="{BFCDB8D6-2CE4-1547-B09C-8194E5985BD5}"/>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5" name="Group 364">
            <a:extLst>
              <a:ext uri="{FF2B5EF4-FFF2-40B4-BE49-F238E27FC236}">
                <a16:creationId xmlns:a16="http://schemas.microsoft.com/office/drawing/2014/main" id="{C97458A3-2A56-6547-84C2-DC56BE213700}"/>
              </a:ext>
            </a:extLst>
          </p:cNvPr>
          <p:cNvGrpSpPr/>
          <p:nvPr/>
        </p:nvGrpSpPr>
        <p:grpSpPr>
          <a:xfrm>
            <a:off x="4723176" y="5389467"/>
            <a:ext cx="812295" cy="814961"/>
            <a:chOff x="2036652" y="1429407"/>
            <a:chExt cx="1698497" cy="1704076"/>
          </a:xfrm>
        </p:grpSpPr>
        <p:sp>
          <p:nvSpPr>
            <p:cNvPr id="366" name="TextBox 365">
              <a:extLst>
                <a:ext uri="{FF2B5EF4-FFF2-40B4-BE49-F238E27FC236}">
                  <a16:creationId xmlns:a16="http://schemas.microsoft.com/office/drawing/2014/main" id="{FFDB9983-D8F0-6C45-96A0-9AA8D672E6AE}"/>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67" name="TextBox 366">
              <a:extLst>
                <a:ext uri="{FF2B5EF4-FFF2-40B4-BE49-F238E27FC236}">
                  <a16:creationId xmlns:a16="http://schemas.microsoft.com/office/drawing/2014/main" id="{9379A255-FC20-8945-9A5D-B23AB34D9DCD}"/>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68" name="TextBox 367">
              <a:extLst>
                <a:ext uri="{FF2B5EF4-FFF2-40B4-BE49-F238E27FC236}">
                  <a16:creationId xmlns:a16="http://schemas.microsoft.com/office/drawing/2014/main" id="{F848DB81-9420-3943-9B50-D173B165923F}"/>
                </a:ext>
              </a:extLst>
            </p:cNvPr>
            <p:cNvSpPr txBox="1"/>
            <p:nvPr/>
          </p:nvSpPr>
          <p:spPr>
            <a:xfrm>
              <a:off x="2753709" y="1734208"/>
              <a:ext cx="524239" cy="681631"/>
            </a:xfrm>
            <a:prstGeom prst="rect">
              <a:avLst/>
            </a:prstGeom>
            <a:noFill/>
          </p:spPr>
          <p:txBody>
            <a:bodyPr wrap="none" rtlCol="0">
              <a:spAutoFit/>
            </a:bodyPr>
            <a:lstStyle/>
            <a:p>
              <a:r>
                <a:rPr lang="en-US" dirty="0"/>
                <a:t>x</a:t>
              </a:r>
            </a:p>
          </p:txBody>
        </p:sp>
        <p:sp>
          <p:nvSpPr>
            <p:cNvPr id="369" name="TextBox 368">
              <a:extLst>
                <a:ext uri="{FF2B5EF4-FFF2-40B4-BE49-F238E27FC236}">
                  <a16:creationId xmlns:a16="http://schemas.microsoft.com/office/drawing/2014/main" id="{266E2142-315F-0641-8826-0E8EB764D398}"/>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70" name="TextBox 369">
              <a:extLst>
                <a:ext uri="{FF2B5EF4-FFF2-40B4-BE49-F238E27FC236}">
                  <a16:creationId xmlns:a16="http://schemas.microsoft.com/office/drawing/2014/main" id="{8502CC6B-89FF-1C40-8F3D-5ED49D274A73}"/>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71" name="TextBox 370">
              <a:extLst>
                <a:ext uri="{FF2B5EF4-FFF2-40B4-BE49-F238E27FC236}">
                  <a16:creationId xmlns:a16="http://schemas.microsoft.com/office/drawing/2014/main" id="{EB7FE8DA-03E4-4F44-940C-DF4D1B1CA763}"/>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72" name="TextBox 371">
              <a:extLst>
                <a:ext uri="{FF2B5EF4-FFF2-40B4-BE49-F238E27FC236}">
                  <a16:creationId xmlns:a16="http://schemas.microsoft.com/office/drawing/2014/main" id="{9E3A3C87-647F-DA46-AA4A-2FE4439AF773}"/>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73" name="TextBox 372">
              <a:extLst>
                <a:ext uri="{FF2B5EF4-FFF2-40B4-BE49-F238E27FC236}">
                  <a16:creationId xmlns:a16="http://schemas.microsoft.com/office/drawing/2014/main" id="{A2FB682E-8174-FC42-939E-0C61B88BE297}"/>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374" name="TextBox 373">
              <a:extLst>
                <a:ext uri="{FF2B5EF4-FFF2-40B4-BE49-F238E27FC236}">
                  <a16:creationId xmlns:a16="http://schemas.microsoft.com/office/drawing/2014/main" id="{9773000F-AFEC-2343-BEEC-B6778D83BA2C}"/>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75" name="TextBox 374">
              <a:extLst>
                <a:ext uri="{FF2B5EF4-FFF2-40B4-BE49-F238E27FC236}">
                  <a16:creationId xmlns:a16="http://schemas.microsoft.com/office/drawing/2014/main" id="{77E505CF-603E-354C-A66B-E91A1073AA5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76" name="TextBox 375">
              <a:extLst>
                <a:ext uri="{FF2B5EF4-FFF2-40B4-BE49-F238E27FC236}">
                  <a16:creationId xmlns:a16="http://schemas.microsoft.com/office/drawing/2014/main" id="{5F3CE8A9-D8D5-6F47-93EE-4422BF4CDF36}"/>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377" name="TextBox 376">
              <a:extLst>
                <a:ext uri="{FF2B5EF4-FFF2-40B4-BE49-F238E27FC236}">
                  <a16:creationId xmlns:a16="http://schemas.microsoft.com/office/drawing/2014/main" id="{227BAD6E-4D8C-564F-9745-976C3D98A08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378" name="TextBox 377">
              <a:extLst>
                <a:ext uri="{FF2B5EF4-FFF2-40B4-BE49-F238E27FC236}">
                  <a16:creationId xmlns:a16="http://schemas.microsoft.com/office/drawing/2014/main" id="{31413EB0-3BCD-3B43-986D-6D19A5D0936F}"/>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79" name="TextBox 378">
              <a:extLst>
                <a:ext uri="{FF2B5EF4-FFF2-40B4-BE49-F238E27FC236}">
                  <a16:creationId xmlns:a16="http://schemas.microsoft.com/office/drawing/2014/main" id="{4DF99EB7-B106-294A-8319-B4025DEF357C}"/>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80" name="TextBox 379">
              <a:extLst>
                <a:ext uri="{FF2B5EF4-FFF2-40B4-BE49-F238E27FC236}">
                  <a16:creationId xmlns:a16="http://schemas.microsoft.com/office/drawing/2014/main" id="{0AEBE864-8E65-C44E-8297-6D5A42914F0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81" name="TextBox 380">
              <a:extLst>
                <a:ext uri="{FF2B5EF4-FFF2-40B4-BE49-F238E27FC236}">
                  <a16:creationId xmlns:a16="http://schemas.microsoft.com/office/drawing/2014/main" id="{E28025EB-1B32-D74C-8B1A-4C042C03383C}"/>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382" name="TextBox 381">
              <a:extLst>
                <a:ext uri="{FF2B5EF4-FFF2-40B4-BE49-F238E27FC236}">
                  <a16:creationId xmlns:a16="http://schemas.microsoft.com/office/drawing/2014/main" id="{2B19E170-A500-6C42-8BCE-88B922B060B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83" name="TextBox 382">
              <a:extLst>
                <a:ext uri="{FF2B5EF4-FFF2-40B4-BE49-F238E27FC236}">
                  <a16:creationId xmlns:a16="http://schemas.microsoft.com/office/drawing/2014/main" id="{0D83C3CD-E455-A640-9CD7-A7F2B8DC227C}"/>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384" name="TextBox 383">
              <a:extLst>
                <a:ext uri="{FF2B5EF4-FFF2-40B4-BE49-F238E27FC236}">
                  <a16:creationId xmlns:a16="http://schemas.microsoft.com/office/drawing/2014/main" id="{0423E281-A055-8E49-B050-867C2A0B0D1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85" name="TextBox 384">
              <a:extLst>
                <a:ext uri="{FF2B5EF4-FFF2-40B4-BE49-F238E27FC236}">
                  <a16:creationId xmlns:a16="http://schemas.microsoft.com/office/drawing/2014/main" id="{E62E9167-B46B-3340-A0E8-C3329D505741}"/>
                </a:ext>
              </a:extLst>
            </p:cNvPr>
            <p:cNvSpPr txBox="1"/>
            <p:nvPr/>
          </p:nvSpPr>
          <p:spPr>
            <a:xfrm>
              <a:off x="2335515" y="2451852"/>
              <a:ext cx="524239" cy="681631"/>
            </a:xfrm>
            <a:prstGeom prst="rect">
              <a:avLst/>
            </a:prstGeom>
            <a:noFill/>
          </p:spPr>
          <p:txBody>
            <a:bodyPr wrap="none" rtlCol="0">
              <a:spAutoFit/>
            </a:bodyPr>
            <a:lstStyle/>
            <a:p>
              <a:r>
                <a:rPr lang="en-US" dirty="0"/>
                <a:t>x</a:t>
              </a:r>
            </a:p>
          </p:txBody>
        </p:sp>
        <p:sp>
          <p:nvSpPr>
            <p:cNvPr id="386" name="TextBox 385">
              <a:extLst>
                <a:ext uri="{FF2B5EF4-FFF2-40B4-BE49-F238E27FC236}">
                  <a16:creationId xmlns:a16="http://schemas.microsoft.com/office/drawing/2014/main" id="{3D424E58-7896-AD45-875D-F36A785C45E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387" name="TextBox 386">
              <a:extLst>
                <a:ext uri="{FF2B5EF4-FFF2-40B4-BE49-F238E27FC236}">
                  <a16:creationId xmlns:a16="http://schemas.microsoft.com/office/drawing/2014/main" id="{311CDCB7-DCC6-884D-B34B-8005F0EF6E73}"/>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388" name="Oval 387">
              <a:extLst>
                <a:ext uri="{FF2B5EF4-FFF2-40B4-BE49-F238E27FC236}">
                  <a16:creationId xmlns:a16="http://schemas.microsoft.com/office/drawing/2014/main" id="{679F89BD-DBCA-4340-B450-2A24E94852F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89" name="Group 388">
            <a:extLst>
              <a:ext uri="{FF2B5EF4-FFF2-40B4-BE49-F238E27FC236}">
                <a16:creationId xmlns:a16="http://schemas.microsoft.com/office/drawing/2014/main" id="{98B7DA92-3FA2-D144-A46E-1497D7CBF991}"/>
              </a:ext>
            </a:extLst>
          </p:cNvPr>
          <p:cNvGrpSpPr/>
          <p:nvPr/>
        </p:nvGrpSpPr>
        <p:grpSpPr>
          <a:xfrm>
            <a:off x="1256429" y="5613159"/>
            <a:ext cx="2063111" cy="349504"/>
            <a:chOff x="5074022" y="546600"/>
            <a:chExt cx="2337449" cy="395979"/>
          </a:xfrm>
        </p:grpSpPr>
        <p:sp>
          <p:nvSpPr>
            <p:cNvPr id="390" name="Rectangle 389">
              <a:extLst>
                <a:ext uri="{FF2B5EF4-FFF2-40B4-BE49-F238E27FC236}">
                  <a16:creationId xmlns:a16="http://schemas.microsoft.com/office/drawing/2014/main" id="{0A3C3A12-CC70-5642-8A72-0691B0E8E9F6}"/>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1" name="TextBox 390">
                  <a:extLst>
                    <a:ext uri="{FF2B5EF4-FFF2-40B4-BE49-F238E27FC236}">
                      <a16:creationId xmlns:a16="http://schemas.microsoft.com/office/drawing/2014/main" id="{16A145AC-AC79-6844-9FB0-CCFC79526E3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oMath>
                    </m:oMathPara>
                  </a14:m>
                  <a:endParaRPr lang="en-US" dirty="0"/>
                </a:p>
              </p:txBody>
            </p:sp>
          </mc:Choice>
          <mc:Fallback xmlns="">
            <p:sp>
              <p:nvSpPr>
                <p:cNvPr id="391" name="TextBox 390">
                  <a:extLst>
                    <a:ext uri="{FF2B5EF4-FFF2-40B4-BE49-F238E27FC236}">
                      <a16:creationId xmlns:a16="http://schemas.microsoft.com/office/drawing/2014/main" id="{16A145AC-AC79-6844-9FB0-CCFC79526E3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2" name="TextBox 391">
                  <a:extLst>
                    <a:ext uri="{FF2B5EF4-FFF2-40B4-BE49-F238E27FC236}">
                      <a16:creationId xmlns:a16="http://schemas.microsoft.com/office/drawing/2014/main" id="{E018AD86-CC5F-8B49-B4A9-002AE77A4054}"/>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p>
              </p:txBody>
            </p:sp>
          </mc:Choice>
          <mc:Fallback xmlns="">
            <p:sp>
              <p:nvSpPr>
                <p:cNvPr id="392" name="TextBox 391">
                  <a:extLst>
                    <a:ext uri="{FF2B5EF4-FFF2-40B4-BE49-F238E27FC236}">
                      <a16:creationId xmlns:a16="http://schemas.microsoft.com/office/drawing/2014/main" id="{E018AD86-CC5F-8B49-B4A9-002AE77A4054}"/>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3" name="TextBox 392">
                  <a:extLst>
                    <a:ext uri="{FF2B5EF4-FFF2-40B4-BE49-F238E27FC236}">
                      <a16:creationId xmlns:a16="http://schemas.microsoft.com/office/drawing/2014/main" id="{E4FB87FD-521A-1443-BB24-8E21BB2AB63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p>
              </p:txBody>
            </p:sp>
          </mc:Choice>
          <mc:Fallback xmlns="">
            <p:sp>
              <p:nvSpPr>
                <p:cNvPr id="393" name="TextBox 392">
                  <a:extLst>
                    <a:ext uri="{FF2B5EF4-FFF2-40B4-BE49-F238E27FC236}">
                      <a16:creationId xmlns:a16="http://schemas.microsoft.com/office/drawing/2014/main" id="{E4FB87FD-521A-1443-BB24-8E21BB2AB63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a:extLst>
                    <a:ext uri="{FF2B5EF4-FFF2-40B4-BE49-F238E27FC236}">
                      <a16:creationId xmlns:a16="http://schemas.microsoft.com/office/drawing/2014/main" id="{449FD4F2-9333-6E4B-BFFB-0AEB62BB3DA4}"/>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394" name="TextBox 393">
                  <a:extLst>
                    <a:ext uri="{FF2B5EF4-FFF2-40B4-BE49-F238E27FC236}">
                      <a16:creationId xmlns:a16="http://schemas.microsoft.com/office/drawing/2014/main" id="{449FD4F2-9333-6E4B-BFFB-0AEB62BB3DA4}"/>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3"/>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a:extLst>
                    <a:ext uri="{FF2B5EF4-FFF2-40B4-BE49-F238E27FC236}">
                      <a16:creationId xmlns:a16="http://schemas.microsoft.com/office/drawing/2014/main" id="{5FBE0551-D979-9E4F-A94C-B1B8F8577A8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95" name="TextBox 394">
                  <a:extLst>
                    <a:ext uri="{FF2B5EF4-FFF2-40B4-BE49-F238E27FC236}">
                      <a16:creationId xmlns:a16="http://schemas.microsoft.com/office/drawing/2014/main" id="{5FBE0551-D979-9E4F-A94C-B1B8F8577A8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96" name="Group 395">
            <a:extLst>
              <a:ext uri="{FF2B5EF4-FFF2-40B4-BE49-F238E27FC236}">
                <a16:creationId xmlns:a16="http://schemas.microsoft.com/office/drawing/2014/main" id="{975D0C06-2BED-834C-81A6-90E66CF48063}"/>
              </a:ext>
            </a:extLst>
          </p:cNvPr>
          <p:cNvGrpSpPr/>
          <p:nvPr/>
        </p:nvGrpSpPr>
        <p:grpSpPr>
          <a:xfrm>
            <a:off x="5662674" y="5629280"/>
            <a:ext cx="2063111" cy="349504"/>
            <a:chOff x="5074022" y="546600"/>
            <a:chExt cx="2337449" cy="395979"/>
          </a:xfrm>
        </p:grpSpPr>
        <p:sp>
          <p:nvSpPr>
            <p:cNvPr id="397" name="Rectangle 396">
              <a:extLst>
                <a:ext uri="{FF2B5EF4-FFF2-40B4-BE49-F238E27FC236}">
                  <a16:creationId xmlns:a16="http://schemas.microsoft.com/office/drawing/2014/main" id="{E3ED1F02-9BDC-FC43-8A33-7F0BF6DBFFA8}"/>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398" name="TextBox 397">
                  <a:extLst>
                    <a:ext uri="{FF2B5EF4-FFF2-40B4-BE49-F238E27FC236}">
                      <a16:creationId xmlns:a16="http://schemas.microsoft.com/office/drawing/2014/main" id="{2FD43745-69C1-D640-AAEE-253DC70F8771}"/>
                    </a:ext>
                  </a:extLst>
                </p:cNvPr>
                <p:cNvSpPr txBox="1"/>
                <p:nvPr/>
              </p:nvSpPr>
              <p:spPr>
                <a:xfrm>
                  <a:off x="5074022"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xmlns="">
            <p:sp>
              <p:nvSpPr>
                <p:cNvPr id="398" name="TextBox 397">
                  <a:extLst>
                    <a:ext uri="{FF2B5EF4-FFF2-40B4-BE49-F238E27FC236}">
                      <a16:creationId xmlns:a16="http://schemas.microsoft.com/office/drawing/2014/main" id="{2FD43745-69C1-D640-AAEE-253DC70F8771}"/>
                    </a:ext>
                  </a:extLst>
                </p:cNvPr>
                <p:cNvSpPr txBox="1">
                  <a:spLocks noRot="1" noChangeAspect="1" noMove="1" noResize="1" noEditPoints="1" noAdjustHandles="1" noChangeArrowheads="1" noChangeShapeType="1" noTextEdit="1"/>
                </p:cNvSpPr>
                <p:nvPr/>
              </p:nvSpPr>
              <p:spPr>
                <a:xfrm>
                  <a:off x="5074022" y="546600"/>
                  <a:ext cx="461280" cy="369332"/>
                </a:xfrm>
                <a:prstGeom prst="rect">
                  <a:avLst/>
                </a:prstGeom>
                <a:blipFill>
                  <a:blip r:embed="rId44"/>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9" name="TextBox 398">
                  <a:extLst>
                    <a:ext uri="{FF2B5EF4-FFF2-40B4-BE49-F238E27FC236}">
                      <a16:creationId xmlns:a16="http://schemas.microsoft.com/office/drawing/2014/main" id="{99B7ACA8-D3B7-B448-BC97-975172481695}"/>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8</m:t>
                            </m:r>
                          </m:sub>
                        </m:sSub>
                      </m:oMath>
                    </m:oMathPara>
                  </a14:m>
                  <a:endParaRPr lang="en-US" dirty="0">
                    <a:solidFill>
                      <a:srgbClr val="FF0000"/>
                    </a:solidFill>
                  </a:endParaRPr>
                </a:p>
              </p:txBody>
            </p:sp>
          </mc:Choice>
          <mc:Fallback xmlns="">
            <p:sp>
              <p:nvSpPr>
                <p:cNvPr id="399" name="TextBox 398">
                  <a:extLst>
                    <a:ext uri="{FF2B5EF4-FFF2-40B4-BE49-F238E27FC236}">
                      <a16:creationId xmlns:a16="http://schemas.microsoft.com/office/drawing/2014/main" id="{99B7ACA8-D3B7-B448-BC97-975172481695}"/>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5"/>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0" name="TextBox 399">
                  <a:extLst>
                    <a:ext uri="{FF2B5EF4-FFF2-40B4-BE49-F238E27FC236}">
                      <a16:creationId xmlns:a16="http://schemas.microsoft.com/office/drawing/2014/main" id="{485A744D-1468-9943-9644-8A0B036785DD}"/>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400" name="TextBox 399">
                  <a:extLst>
                    <a:ext uri="{FF2B5EF4-FFF2-40B4-BE49-F238E27FC236}">
                      <a16:creationId xmlns:a16="http://schemas.microsoft.com/office/drawing/2014/main" id="{485A744D-1468-9943-9644-8A0B036785DD}"/>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1622D509-DD1A-1944-8F7C-0D7ADD37E845}"/>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01" name="TextBox 400">
                  <a:extLst>
                    <a:ext uri="{FF2B5EF4-FFF2-40B4-BE49-F238E27FC236}">
                      <a16:creationId xmlns:a16="http://schemas.microsoft.com/office/drawing/2014/main" id="{1622D509-DD1A-1944-8F7C-0D7ADD37E845}"/>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4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2" name="TextBox 401">
                  <a:extLst>
                    <a:ext uri="{FF2B5EF4-FFF2-40B4-BE49-F238E27FC236}">
                      <a16:creationId xmlns:a16="http://schemas.microsoft.com/office/drawing/2014/main" id="{AB7C35B8-8DFB-4D4C-96F5-A0290F74221D}"/>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02" name="TextBox 401">
                  <a:extLst>
                    <a:ext uri="{FF2B5EF4-FFF2-40B4-BE49-F238E27FC236}">
                      <a16:creationId xmlns:a16="http://schemas.microsoft.com/office/drawing/2014/main" id="{AB7C35B8-8DFB-4D4C-96F5-A0290F74221D}"/>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8"/>
                  <a:stretch>
                    <a:fillRect/>
                  </a:stretch>
                </a:blipFill>
              </p:spPr>
              <p:txBody>
                <a:bodyPr/>
                <a:lstStyle/>
                <a:p>
                  <a:r>
                    <a:rPr lang="en-US">
                      <a:noFill/>
                    </a:rPr>
                    <a:t> </a:t>
                  </a:r>
                </a:p>
              </p:txBody>
            </p:sp>
          </mc:Fallback>
        </mc:AlternateContent>
      </p:grpSp>
      <p:sp>
        <p:nvSpPr>
          <p:cNvPr id="404" name="TextBox 403">
            <a:extLst>
              <a:ext uri="{FF2B5EF4-FFF2-40B4-BE49-F238E27FC236}">
                <a16:creationId xmlns:a16="http://schemas.microsoft.com/office/drawing/2014/main" id="{58F04431-97A4-E649-948C-33E90B2317B7}"/>
              </a:ext>
            </a:extLst>
          </p:cNvPr>
          <p:cNvSpPr txBox="1"/>
          <p:nvPr/>
        </p:nvSpPr>
        <p:spPr>
          <a:xfrm>
            <a:off x="165461" y="2243315"/>
            <a:ext cx="1331727" cy="325985"/>
          </a:xfrm>
          <a:prstGeom prst="rect">
            <a:avLst/>
          </a:prstGeom>
          <a:noFill/>
        </p:spPr>
        <p:txBody>
          <a:bodyPr wrap="none" rtlCol="0">
            <a:spAutoFit/>
          </a:bodyPr>
          <a:lstStyle/>
          <a:p>
            <a:r>
              <a:rPr lang="en-US" dirty="0"/>
              <a:t>Permutations:</a:t>
            </a:r>
          </a:p>
        </p:txBody>
      </p:sp>
      <p:grpSp>
        <p:nvGrpSpPr>
          <p:cNvPr id="405" name="Group 404">
            <a:extLst>
              <a:ext uri="{FF2B5EF4-FFF2-40B4-BE49-F238E27FC236}">
                <a16:creationId xmlns:a16="http://schemas.microsoft.com/office/drawing/2014/main" id="{D2B7AA2C-DE95-154B-8685-EDC3911761BC}"/>
              </a:ext>
            </a:extLst>
          </p:cNvPr>
          <p:cNvGrpSpPr/>
          <p:nvPr/>
        </p:nvGrpSpPr>
        <p:grpSpPr>
          <a:xfrm>
            <a:off x="722848" y="6259210"/>
            <a:ext cx="79978" cy="341739"/>
            <a:chOff x="1088361" y="6361130"/>
            <a:chExt cx="90613" cy="387181"/>
          </a:xfrm>
        </p:grpSpPr>
        <p:sp>
          <p:nvSpPr>
            <p:cNvPr id="406" name="Oval 405">
              <a:extLst>
                <a:ext uri="{FF2B5EF4-FFF2-40B4-BE49-F238E27FC236}">
                  <a16:creationId xmlns:a16="http://schemas.microsoft.com/office/drawing/2014/main" id="{C8E01BA4-CE07-7D46-8D97-C6429EFE195A}"/>
                </a:ext>
              </a:extLst>
            </p:cNvPr>
            <p:cNvSpPr/>
            <p:nvPr/>
          </p:nvSpPr>
          <p:spPr>
            <a:xfrm>
              <a:off x="1088361" y="63611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EED82A4-56BD-CF47-977D-E69D7C9709A2}"/>
                </a:ext>
              </a:extLst>
            </p:cNvPr>
            <p:cNvSpPr/>
            <p:nvPr/>
          </p:nvSpPr>
          <p:spPr>
            <a:xfrm>
              <a:off x="1092477"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07C16BB0-1837-E446-AB9E-30DFA95B069A}"/>
                </a:ext>
              </a:extLst>
            </p:cNvPr>
            <p:cNvSpPr/>
            <p:nvPr/>
          </p:nvSpPr>
          <p:spPr>
            <a:xfrm>
              <a:off x="1092477" y="66618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93294798-12D4-AC48-B9AE-6D3A6F8BEF90}"/>
              </a:ext>
            </a:extLst>
          </p:cNvPr>
          <p:cNvGrpSpPr/>
          <p:nvPr/>
        </p:nvGrpSpPr>
        <p:grpSpPr>
          <a:xfrm>
            <a:off x="5101485" y="6254078"/>
            <a:ext cx="79978" cy="341739"/>
            <a:chOff x="1249726" y="6513530"/>
            <a:chExt cx="90613" cy="387181"/>
          </a:xfrm>
        </p:grpSpPr>
        <p:sp>
          <p:nvSpPr>
            <p:cNvPr id="410" name="Oval 409">
              <a:extLst>
                <a:ext uri="{FF2B5EF4-FFF2-40B4-BE49-F238E27FC236}">
                  <a16:creationId xmlns:a16="http://schemas.microsoft.com/office/drawing/2014/main" id="{37AA7E95-815D-AB43-ACE7-0599FBE4CCD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3F4B72C-4281-A949-B7C4-1E4D8041A15F}"/>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6F9B48EB-0689-C048-A1AE-169CB9B1AD4D}"/>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Up-Down Arrow 412">
            <a:extLst>
              <a:ext uri="{FF2B5EF4-FFF2-40B4-BE49-F238E27FC236}">
                <a16:creationId xmlns:a16="http://schemas.microsoft.com/office/drawing/2014/main" id="{ED0CE2CF-163B-244D-80EA-46E9A6C8A168}"/>
              </a:ext>
            </a:extLst>
          </p:cNvPr>
          <p:cNvSpPr/>
          <p:nvPr/>
        </p:nvSpPr>
        <p:spPr>
          <a:xfrm>
            <a:off x="2238852"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Up-Down Arrow 413">
            <a:extLst>
              <a:ext uri="{FF2B5EF4-FFF2-40B4-BE49-F238E27FC236}">
                <a16:creationId xmlns:a16="http://schemas.microsoft.com/office/drawing/2014/main" id="{34888D24-DBD8-7A49-A00C-4C1BA2852390}"/>
              </a:ext>
            </a:extLst>
          </p:cNvPr>
          <p:cNvSpPr/>
          <p:nvPr/>
        </p:nvSpPr>
        <p:spPr>
          <a:xfrm>
            <a:off x="6639204"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F129F98-1E33-EA4E-A4D3-04F58F47A9ED}"/>
              </a:ext>
            </a:extLst>
          </p:cNvPr>
          <p:cNvSpPr txBox="1"/>
          <p:nvPr/>
        </p:nvSpPr>
        <p:spPr>
          <a:xfrm>
            <a:off x="2405016" y="2258039"/>
            <a:ext cx="954977" cy="325985"/>
          </a:xfrm>
          <a:prstGeom prst="rect">
            <a:avLst/>
          </a:prstGeom>
          <a:noFill/>
        </p:spPr>
        <p:txBody>
          <a:bodyPr wrap="none" rtlCol="0">
            <a:spAutoFit/>
          </a:bodyPr>
          <a:lstStyle/>
          <a:p>
            <a:r>
              <a:rPr lang="en-US" dirty="0">
                <a:solidFill>
                  <a:schemeClr val="accent1"/>
                </a:solidFill>
              </a:rPr>
              <a:t>same size</a:t>
            </a:r>
          </a:p>
        </p:txBody>
      </p:sp>
      <p:sp>
        <p:nvSpPr>
          <p:cNvPr id="416" name="TextBox 415">
            <a:extLst>
              <a:ext uri="{FF2B5EF4-FFF2-40B4-BE49-F238E27FC236}">
                <a16:creationId xmlns:a16="http://schemas.microsoft.com/office/drawing/2014/main" id="{57EB4AC3-7437-0144-8A9E-51EE95602623}"/>
              </a:ext>
            </a:extLst>
          </p:cNvPr>
          <p:cNvSpPr txBox="1"/>
          <p:nvPr/>
        </p:nvSpPr>
        <p:spPr>
          <a:xfrm>
            <a:off x="6755156" y="2239601"/>
            <a:ext cx="954977" cy="325985"/>
          </a:xfrm>
          <a:prstGeom prst="rect">
            <a:avLst/>
          </a:prstGeom>
          <a:noFill/>
        </p:spPr>
        <p:txBody>
          <a:bodyPr wrap="none" rtlCol="0">
            <a:spAutoFit/>
          </a:bodyPr>
          <a:lstStyle/>
          <a:p>
            <a:r>
              <a:rPr lang="en-US" dirty="0">
                <a:solidFill>
                  <a:schemeClr val="accent1"/>
                </a:solidFill>
              </a:rPr>
              <a:t>same size</a:t>
            </a:r>
          </a:p>
        </p:txBody>
      </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DE3482ED-F26F-9941-9C6C-C7330D7C687A}"/>
                  </a:ext>
                </a:extLst>
              </p:cNvPr>
              <p:cNvSpPr txBox="1"/>
              <p:nvPr/>
            </p:nvSpPr>
            <p:spPr>
              <a:xfrm>
                <a:off x="3683271" y="2862271"/>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baseline="30000" dirty="0"/>
              </a:p>
            </p:txBody>
          </p:sp>
        </mc:Choice>
        <mc:Fallback xmlns="">
          <p:sp>
            <p:nvSpPr>
              <p:cNvPr id="429" name="TextBox 428">
                <a:extLst>
                  <a:ext uri="{FF2B5EF4-FFF2-40B4-BE49-F238E27FC236}">
                    <a16:creationId xmlns:a16="http://schemas.microsoft.com/office/drawing/2014/main" id="{DE3482ED-F26F-9941-9C6C-C7330D7C687A}"/>
                  </a:ext>
                </a:extLst>
              </p:cNvPr>
              <p:cNvSpPr txBox="1">
                <a:spLocks noRot="1" noChangeAspect="1" noMove="1" noResize="1" noEditPoints="1" noAdjustHandles="1" noChangeArrowheads="1" noChangeShapeType="1" noTextEdit="1"/>
              </p:cNvSpPr>
              <p:nvPr/>
            </p:nvSpPr>
            <p:spPr>
              <a:xfrm>
                <a:off x="3683271" y="2862271"/>
                <a:ext cx="768992" cy="362984"/>
              </a:xfrm>
              <a:prstGeom prst="rect">
                <a:avLst/>
              </a:prstGeom>
              <a:blipFill>
                <a:blip r:embed="rId5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TextBox 429">
                <a:extLst>
                  <a:ext uri="{FF2B5EF4-FFF2-40B4-BE49-F238E27FC236}">
                    <a16:creationId xmlns:a16="http://schemas.microsoft.com/office/drawing/2014/main" id="{E0F7516F-3318-8743-BC43-682E54ABBF20}"/>
                  </a:ext>
                </a:extLst>
              </p:cNvPr>
              <p:cNvSpPr txBox="1"/>
              <p:nvPr/>
            </p:nvSpPr>
            <p:spPr>
              <a:xfrm>
                <a:off x="3683271" y="3780157"/>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30" name="TextBox 429">
                <a:extLst>
                  <a:ext uri="{FF2B5EF4-FFF2-40B4-BE49-F238E27FC236}">
                    <a16:creationId xmlns:a16="http://schemas.microsoft.com/office/drawing/2014/main" id="{E0F7516F-3318-8743-BC43-682E54ABBF20}"/>
                  </a:ext>
                </a:extLst>
              </p:cNvPr>
              <p:cNvSpPr txBox="1">
                <a:spLocks noRot="1" noChangeAspect="1" noMove="1" noResize="1" noEditPoints="1" noAdjustHandles="1" noChangeArrowheads="1" noChangeShapeType="1" noTextEdit="1"/>
              </p:cNvSpPr>
              <p:nvPr/>
            </p:nvSpPr>
            <p:spPr>
              <a:xfrm>
                <a:off x="3683271" y="3780157"/>
                <a:ext cx="786626" cy="369332"/>
              </a:xfrm>
              <a:prstGeom prst="rect">
                <a:avLst/>
              </a:prstGeom>
              <a:blipFill>
                <a:blip r:embed="rId5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1" name="TextBox 430">
                <a:extLst>
                  <a:ext uri="{FF2B5EF4-FFF2-40B4-BE49-F238E27FC236}">
                    <a16:creationId xmlns:a16="http://schemas.microsoft.com/office/drawing/2014/main" id="{933311F8-E286-4943-87F7-FDFDCB0CD187}"/>
                  </a:ext>
                </a:extLst>
              </p:cNvPr>
              <p:cNvSpPr txBox="1"/>
              <p:nvPr/>
            </p:nvSpPr>
            <p:spPr>
              <a:xfrm>
                <a:off x="3683271" y="4714164"/>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31" name="TextBox 430">
                <a:extLst>
                  <a:ext uri="{FF2B5EF4-FFF2-40B4-BE49-F238E27FC236}">
                    <a16:creationId xmlns:a16="http://schemas.microsoft.com/office/drawing/2014/main" id="{933311F8-E286-4943-87F7-FDFDCB0CD187}"/>
                  </a:ext>
                </a:extLst>
              </p:cNvPr>
              <p:cNvSpPr txBox="1">
                <a:spLocks noRot="1" noChangeAspect="1" noMove="1" noResize="1" noEditPoints="1" noAdjustHandles="1" noChangeArrowheads="1" noChangeShapeType="1" noTextEdit="1"/>
              </p:cNvSpPr>
              <p:nvPr/>
            </p:nvSpPr>
            <p:spPr>
              <a:xfrm>
                <a:off x="3683271" y="4714164"/>
                <a:ext cx="786626" cy="369332"/>
              </a:xfrm>
              <a:prstGeom prst="rect">
                <a:avLst/>
              </a:prstGeom>
              <a:blipFill>
                <a:blip r:embed="rId5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2" name="TextBox 431">
                <a:extLst>
                  <a:ext uri="{FF2B5EF4-FFF2-40B4-BE49-F238E27FC236}">
                    <a16:creationId xmlns:a16="http://schemas.microsoft.com/office/drawing/2014/main" id="{B192416B-03FA-224C-AB5B-9A71D5C0D6D3}"/>
                  </a:ext>
                </a:extLst>
              </p:cNvPr>
              <p:cNvSpPr txBox="1"/>
              <p:nvPr/>
            </p:nvSpPr>
            <p:spPr>
              <a:xfrm>
                <a:off x="3683271" y="5624779"/>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32" name="TextBox 431">
                <a:extLst>
                  <a:ext uri="{FF2B5EF4-FFF2-40B4-BE49-F238E27FC236}">
                    <a16:creationId xmlns:a16="http://schemas.microsoft.com/office/drawing/2014/main" id="{B192416B-03FA-224C-AB5B-9A71D5C0D6D3}"/>
                  </a:ext>
                </a:extLst>
              </p:cNvPr>
              <p:cNvSpPr txBox="1">
                <a:spLocks noRot="1" noChangeAspect="1" noMove="1" noResize="1" noEditPoints="1" noAdjustHandles="1" noChangeArrowheads="1" noChangeShapeType="1" noTextEdit="1"/>
              </p:cNvSpPr>
              <p:nvPr/>
            </p:nvSpPr>
            <p:spPr>
              <a:xfrm>
                <a:off x="3683271" y="5624779"/>
                <a:ext cx="786626" cy="369332"/>
              </a:xfrm>
              <a:prstGeom prst="rect">
                <a:avLst/>
              </a:prstGeom>
              <a:blipFill>
                <a:blip r:embed="rId5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ight Arrow 434">
            <a:extLst>
              <a:ext uri="{FF2B5EF4-FFF2-40B4-BE49-F238E27FC236}">
                <a16:creationId xmlns:a16="http://schemas.microsoft.com/office/drawing/2014/main" id="{0C3C2245-CE2B-E14F-ABF5-CE09636C375C}"/>
              </a:ext>
            </a:extLst>
          </p:cNvPr>
          <p:cNvSpPr/>
          <p:nvPr/>
        </p:nvSpPr>
        <p:spPr>
          <a:xfrm>
            <a:off x="3418971" y="295874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ight Arrow 435">
            <a:extLst>
              <a:ext uri="{FF2B5EF4-FFF2-40B4-BE49-F238E27FC236}">
                <a16:creationId xmlns:a16="http://schemas.microsoft.com/office/drawing/2014/main" id="{8D2115A8-0B18-424D-BFEB-45922BD7B6BB}"/>
              </a:ext>
            </a:extLst>
          </p:cNvPr>
          <p:cNvSpPr/>
          <p:nvPr/>
        </p:nvSpPr>
        <p:spPr>
          <a:xfrm>
            <a:off x="3418970" y="3879436"/>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ight Arrow 436">
            <a:extLst>
              <a:ext uri="{FF2B5EF4-FFF2-40B4-BE49-F238E27FC236}">
                <a16:creationId xmlns:a16="http://schemas.microsoft.com/office/drawing/2014/main" id="{5BFE821E-5AD0-C047-B212-1CD4012A9077}"/>
              </a:ext>
            </a:extLst>
          </p:cNvPr>
          <p:cNvSpPr/>
          <p:nvPr/>
        </p:nvSpPr>
        <p:spPr>
          <a:xfrm>
            <a:off x="3418970" y="4813443"/>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ight Arrow 437">
            <a:extLst>
              <a:ext uri="{FF2B5EF4-FFF2-40B4-BE49-F238E27FC236}">
                <a16:creationId xmlns:a16="http://schemas.microsoft.com/office/drawing/2014/main" id="{47842D1D-513C-6341-B3AF-BC59D651AD33}"/>
              </a:ext>
            </a:extLst>
          </p:cNvPr>
          <p:cNvSpPr/>
          <p:nvPr/>
        </p:nvSpPr>
        <p:spPr>
          <a:xfrm>
            <a:off x="3418969" y="572405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0" name="TextBox 439">
                <a:extLst>
                  <a:ext uri="{FF2B5EF4-FFF2-40B4-BE49-F238E27FC236}">
                    <a16:creationId xmlns:a16="http://schemas.microsoft.com/office/drawing/2014/main" id="{4A33641B-46DA-3E45-AF25-E85F2FF28579}"/>
                  </a:ext>
                </a:extLst>
              </p:cNvPr>
              <p:cNvSpPr txBox="1"/>
              <p:nvPr/>
            </p:nvSpPr>
            <p:spPr>
              <a:xfrm>
                <a:off x="8079717" y="2866650"/>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baseline="30000" dirty="0">
                  <a:solidFill>
                    <a:srgbClr val="FF0000"/>
                  </a:solidFill>
                </a:endParaRPr>
              </a:p>
            </p:txBody>
          </p:sp>
        </mc:Choice>
        <mc:Fallback xmlns="">
          <p:sp>
            <p:nvSpPr>
              <p:cNvPr id="440" name="TextBox 439">
                <a:extLst>
                  <a:ext uri="{FF2B5EF4-FFF2-40B4-BE49-F238E27FC236}">
                    <a16:creationId xmlns:a16="http://schemas.microsoft.com/office/drawing/2014/main" id="{4A33641B-46DA-3E45-AF25-E85F2FF28579}"/>
                  </a:ext>
                </a:extLst>
              </p:cNvPr>
              <p:cNvSpPr txBox="1">
                <a:spLocks noRot="1" noChangeAspect="1" noMove="1" noResize="1" noEditPoints="1" noAdjustHandles="1" noChangeArrowheads="1" noChangeShapeType="1" noTextEdit="1"/>
              </p:cNvSpPr>
              <p:nvPr/>
            </p:nvSpPr>
            <p:spPr>
              <a:xfrm>
                <a:off x="8079717" y="2866650"/>
                <a:ext cx="768992" cy="362984"/>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B3B148B4-7BBB-1144-863F-202DD6B868EE}"/>
                  </a:ext>
                </a:extLst>
              </p:cNvPr>
              <p:cNvSpPr txBox="1"/>
              <p:nvPr/>
            </p:nvSpPr>
            <p:spPr>
              <a:xfrm>
                <a:off x="8079717" y="3784536"/>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41" name="TextBox 440">
                <a:extLst>
                  <a:ext uri="{FF2B5EF4-FFF2-40B4-BE49-F238E27FC236}">
                    <a16:creationId xmlns:a16="http://schemas.microsoft.com/office/drawing/2014/main" id="{B3B148B4-7BBB-1144-863F-202DD6B868EE}"/>
                  </a:ext>
                </a:extLst>
              </p:cNvPr>
              <p:cNvSpPr txBox="1">
                <a:spLocks noRot="1" noChangeAspect="1" noMove="1" noResize="1" noEditPoints="1" noAdjustHandles="1" noChangeArrowheads="1" noChangeShapeType="1" noTextEdit="1"/>
              </p:cNvSpPr>
              <p:nvPr/>
            </p:nvSpPr>
            <p:spPr>
              <a:xfrm>
                <a:off x="8079717" y="3784536"/>
                <a:ext cx="786626" cy="369332"/>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 name="TextBox 441">
                <a:extLst>
                  <a:ext uri="{FF2B5EF4-FFF2-40B4-BE49-F238E27FC236}">
                    <a16:creationId xmlns:a16="http://schemas.microsoft.com/office/drawing/2014/main" id="{6CEE2826-5C32-1B4A-B78A-C421CA2FB37E}"/>
                  </a:ext>
                </a:extLst>
              </p:cNvPr>
              <p:cNvSpPr txBox="1"/>
              <p:nvPr/>
            </p:nvSpPr>
            <p:spPr>
              <a:xfrm>
                <a:off x="8079717" y="4718543"/>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42" name="TextBox 441">
                <a:extLst>
                  <a:ext uri="{FF2B5EF4-FFF2-40B4-BE49-F238E27FC236}">
                    <a16:creationId xmlns:a16="http://schemas.microsoft.com/office/drawing/2014/main" id="{6CEE2826-5C32-1B4A-B78A-C421CA2FB37E}"/>
                  </a:ext>
                </a:extLst>
              </p:cNvPr>
              <p:cNvSpPr txBox="1">
                <a:spLocks noRot="1" noChangeAspect="1" noMove="1" noResize="1" noEditPoints="1" noAdjustHandles="1" noChangeArrowheads="1" noChangeShapeType="1" noTextEdit="1"/>
              </p:cNvSpPr>
              <p:nvPr/>
            </p:nvSpPr>
            <p:spPr>
              <a:xfrm>
                <a:off x="8079717" y="4718543"/>
                <a:ext cx="786626" cy="369332"/>
              </a:xfrm>
              <a:prstGeom prst="rect">
                <a:avLst/>
              </a:prstGeom>
              <a:blipFill>
                <a:blip r:embed="rId5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952B6B45-57BB-3540-9485-DB0C3E91264E}"/>
                  </a:ext>
                </a:extLst>
              </p:cNvPr>
              <p:cNvSpPr txBox="1"/>
              <p:nvPr/>
            </p:nvSpPr>
            <p:spPr>
              <a:xfrm>
                <a:off x="8079717" y="5629158"/>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43" name="TextBox 442">
                <a:extLst>
                  <a:ext uri="{FF2B5EF4-FFF2-40B4-BE49-F238E27FC236}">
                    <a16:creationId xmlns:a16="http://schemas.microsoft.com/office/drawing/2014/main" id="{952B6B45-57BB-3540-9485-DB0C3E91264E}"/>
                  </a:ext>
                </a:extLst>
              </p:cNvPr>
              <p:cNvSpPr txBox="1">
                <a:spLocks noRot="1" noChangeAspect="1" noMove="1" noResize="1" noEditPoints="1" noAdjustHandles="1" noChangeArrowheads="1" noChangeShapeType="1" noTextEdit="1"/>
              </p:cNvSpPr>
              <p:nvPr/>
            </p:nvSpPr>
            <p:spPr>
              <a:xfrm>
                <a:off x="8079717" y="5629158"/>
                <a:ext cx="786626" cy="369332"/>
              </a:xfrm>
              <a:prstGeom prst="rect">
                <a:avLst/>
              </a:prstGeom>
              <a:blipFill>
                <a:blip r:embed="rId58"/>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ight Arrow 444">
            <a:extLst>
              <a:ext uri="{FF2B5EF4-FFF2-40B4-BE49-F238E27FC236}">
                <a16:creationId xmlns:a16="http://schemas.microsoft.com/office/drawing/2014/main" id="{7791E1D9-C2E9-F545-B1E3-DAF1ABE5B767}"/>
              </a:ext>
            </a:extLst>
          </p:cNvPr>
          <p:cNvSpPr/>
          <p:nvPr/>
        </p:nvSpPr>
        <p:spPr>
          <a:xfrm>
            <a:off x="7815417" y="296312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ight Arrow 445">
            <a:extLst>
              <a:ext uri="{FF2B5EF4-FFF2-40B4-BE49-F238E27FC236}">
                <a16:creationId xmlns:a16="http://schemas.microsoft.com/office/drawing/2014/main" id="{0863FC5D-5FD2-794B-8D0D-4850BC6CB39B}"/>
              </a:ext>
            </a:extLst>
          </p:cNvPr>
          <p:cNvSpPr/>
          <p:nvPr/>
        </p:nvSpPr>
        <p:spPr>
          <a:xfrm>
            <a:off x="7815416" y="3883815"/>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ight Arrow 446">
            <a:extLst>
              <a:ext uri="{FF2B5EF4-FFF2-40B4-BE49-F238E27FC236}">
                <a16:creationId xmlns:a16="http://schemas.microsoft.com/office/drawing/2014/main" id="{C28BDD04-21CB-934D-A3C1-CB737C253AE3}"/>
              </a:ext>
            </a:extLst>
          </p:cNvPr>
          <p:cNvSpPr/>
          <p:nvPr/>
        </p:nvSpPr>
        <p:spPr>
          <a:xfrm>
            <a:off x="7815416" y="4817822"/>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ight Arrow 447">
            <a:extLst>
              <a:ext uri="{FF2B5EF4-FFF2-40B4-BE49-F238E27FC236}">
                <a16:creationId xmlns:a16="http://schemas.microsoft.com/office/drawing/2014/main" id="{C2D37C57-F50D-A945-9605-F08FF07EF563}"/>
              </a:ext>
            </a:extLst>
          </p:cNvPr>
          <p:cNvSpPr/>
          <p:nvPr/>
        </p:nvSpPr>
        <p:spPr>
          <a:xfrm>
            <a:off x="7815415" y="572843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81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42</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152" name="Group 151">
            <a:extLst>
              <a:ext uri="{FF2B5EF4-FFF2-40B4-BE49-F238E27FC236}">
                <a16:creationId xmlns:a16="http://schemas.microsoft.com/office/drawing/2014/main" id="{C13C04C6-5366-8C43-8BB2-8D84D8E3AAFA}"/>
              </a:ext>
            </a:extLst>
          </p:cNvPr>
          <p:cNvGrpSpPr/>
          <p:nvPr/>
        </p:nvGrpSpPr>
        <p:grpSpPr>
          <a:xfrm>
            <a:off x="348806" y="2611176"/>
            <a:ext cx="795443" cy="797350"/>
            <a:chOff x="2031861" y="1429407"/>
            <a:chExt cx="1665618" cy="1669609"/>
          </a:xfrm>
        </p:grpSpPr>
        <p:sp>
          <p:nvSpPr>
            <p:cNvPr id="153" name="TextBox 152">
              <a:extLst>
                <a:ext uri="{FF2B5EF4-FFF2-40B4-BE49-F238E27FC236}">
                  <a16:creationId xmlns:a16="http://schemas.microsoft.com/office/drawing/2014/main" id="{C48AD48F-C319-2243-AD66-73418FC4A5CA}"/>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54" name="TextBox 153">
              <a:extLst>
                <a:ext uri="{FF2B5EF4-FFF2-40B4-BE49-F238E27FC236}">
                  <a16:creationId xmlns:a16="http://schemas.microsoft.com/office/drawing/2014/main" id="{321BA151-5394-F14F-9117-8590C1EF864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55" name="TextBox 154">
              <a:extLst>
                <a:ext uri="{FF2B5EF4-FFF2-40B4-BE49-F238E27FC236}">
                  <a16:creationId xmlns:a16="http://schemas.microsoft.com/office/drawing/2014/main" id="{C0B185A8-EB86-B446-A441-5DF94DE82863}"/>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56" name="TextBox 155">
              <a:extLst>
                <a:ext uri="{FF2B5EF4-FFF2-40B4-BE49-F238E27FC236}">
                  <a16:creationId xmlns:a16="http://schemas.microsoft.com/office/drawing/2014/main" id="{82A0F2BC-FF0A-1543-ADD5-9C21E5C53B8E}"/>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7" name="TextBox 156">
              <a:extLst>
                <a:ext uri="{FF2B5EF4-FFF2-40B4-BE49-F238E27FC236}">
                  <a16:creationId xmlns:a16="http://schemas.microsoft.com/office/drawing/2014/main" id="{C5BB8A92-B5FD-B049-9004-28EFBB12E638}"/>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58" name="TextBox 157">
              <a:extLst>
                <a:ext uri="{FF2B5EF4-FFF2-40B4-BE49-F238E27FC236}">
                  <a16:creationId xmlns:a16="http://schemas.microsoft.com/office/drawing/2014/main" id="{F6F46B24-07D3-1F4F-A00E-68AE6FE8C123}"/>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59" name="TextBox 158">
              <a:extLst>
                <a:ext uri="{FF2B5EF4-FFF2-40B4-BE49-F238E27FC236}">
                  <a16:creationId xmlns:a16="http://schemas.microsoft.com/office/drawing/2014/main" id="{490B0455-08E9-B244-8006-13C7C4281C5C}"/>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60" name="TextBox 159">
              <a:extLst>
                <a:ext uri="{FF2B5EF4-FFF2-40B4-BE49-F238E27FC236}">
                  <a16:creationId xmlns:a16="http://schemas.microsoft.com/office/drawing/2014/main" id="{33521030-B663-C341-9E5B-BA59D588FE4C}"/>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61" name="TextBox 160">
              <a:extLst>
                <a:ext uri="{FF2B5EF4-FFF2-40B4-BE49-F238E27FC236}">
                  <a16:creationId xmlns:a16="http://schemas.microsoft.com/office/drawing/2014/main" id="{911217F6-D7AA-5647-A06A-696F544909D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62" name="TextBox 161">
              <a:extLst>
                <a:ext uri="{FF2B5EF4-FFF2-40B4-BE49-F238E27FC236}">
                  <a16:creationId xmlns:a16="http://schemas.microsoft.com/office/drawing/2014/main" id="{C1A32DCB-5884-8749-83E4-AEF0902FFD4E}"/>
                </a:ext>
              </a:extLst>
            </p:cNvPr>
            <p:cNvSpPr txBox="1"/>
            <p:nvPr/>
          </p:nvSpPr>
          <p:spPr>
            <a:xfrm>
              <a:off x="2244297" y="1794219"/>
              <a:ext cx="294291" cy="682595"/>
            </a:xfrm>
            <a:prstGeom prst="rect">
              <a:avLst/>
            </a:prstGeom>
            <a:noFill/>
          </p:spPr>
          <p:txBody>
            <a:bodyPr wrap="square" rtlCol="0">
              <a:spAutoFit/>
            </a:bodyPr>
            <a:lstStyle/>
            <a:p>
              <a:r>
                <a:rPr lang="en-US" dirty="0">
                  <a:solidFill>
                    <a:srgbClr val="FF0000"/>
                  </a:solidFill>
                </a:rPr>
                <a:t>x</a:t>
              </a:r>
            </a:p>
          </p:txBody>
        </p:sp>
        <p:sp>
          <p:nvSpPr>
            <p:cNvPr id="163" name="TextBox 162">
              <a:extLst>
                <a:ext uri="{FF2B5EF4-FFF2-40B4-BE49-F238E27FC236}">
                  <a16:creationId xmlns:a16="http://schemas.microsoft.com/office/drawing/2014/main" id="{DAB784A3-D4D3-004E-B7B5-47490365CA43}"/>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64" name="TextBox 163">
              <a:extLst>
                <a:ext uri="{FF2B5EF4-FFF2-40B4-BE49-F238E27FC236}">
                  <a16:creationId xmlns:a16="http://schemas.microsoft.com/office/drawing/2014/main" id="{561C3DC2-2374-834C-8110-7A37DFAE51CD}"/>
                </a:ext>
              </a:extLst>
            </p:cNvPr>
            <p:cNvSpPr txBox="1"/>
            <p:nvPr/>
          </p:nvSpPr>
          <p:spPr>
            <a:xfrm>
              <a:off x="2464676" y="2140326"/>
              <a:ext cx="294291" cy="682595"/>
            </a:xfrm>
            <a:prstGeom prst="rect">
              <a:avLst/>
            </a:prstGeom>
            <a:noFill/>
          </p:spPr>
          <p:txBody>
            <a:bodyPr wrap="square" rtlCol="0">
              <a:spAutoFit/>
            </a:bodyPr>
            <a:lstStyle/>
            <a:p>
              <a:r>
                <a:rPr lang="en-US" dirty="0">
                  <a:solidFill>
                    <a:srgbClr val="FF0000"/>
                  </a:solidFill>
                </a:rPr>
                <a:t>x</a:t>
              </a:r>
            </a:p>
          </p:txBody>
        </p:sp>
        <p:sp>
          <p:nvSpPr>
            <p:cNvPr id="165" name="TextBox 164">
              <a:extLst>
                <a:ext uri="{FF2B5EF4-FFF2-40B4-BE49-F238E27FC236}">
                  <a16:creationId xmlns:a16="http://schemas.microsoft.com/office/drawing/2014/main" id="{92EC582B-4133-C047-AF4C-49F74E4A53FE}"/>
                </a:ext>
              </a:extLst>
            </p:cNvPr>
            <p:cNvSpPr txBox="1"/>
            <p:nvPr/>
          </p:nvSpPr>
          <p:spPr>
            <a:xfrm>
              <a:off x="2911365" y="2101438"/>
              <a:ext cx="294291" cy="682595"/>
            </a:xfrm>
            <a:prstGeom prst="rect">
              <a:avLst/>
            </a:prstGeom>
            <a:noFill/>
          </p:spPr>
          <p:txBody>
            <a:bodyPr wrap="square" rtlCol="0">
              <a:spAutoFit/>
            </a:bodyPr>
            <a:lstStyle/>
            <a:p>
              <a:r>
                <a:rPr lang="en-US" dirty="0">
                  <a:solidFill>
                    <a:srgbClr val="FF0000"/>
                  </a:solidFill>
                </a:rPr>
                <a:t>x</a:t>
              </a:r>
            </a:p>
          </p:txBody>
        </p:sp>
        <p:sp>
          <p:nvSpPr>
            <p:cNvPr id="166" name="TextBox 165">
              <a:extLst>
                <a:ext uri="{FF2B5EF4-FFF2-40B4-BE49-F238E27FC236}">
                  <a16:creationId xmlns:a16="http://schemas.microsoft.com/office/drawing/2014/main" id="{C513AA82-7327-7443-8392-D3A8BE77B130}"/>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67" name="TextBox 166">
              <a:extLst>
                <a:ext uri="{FF2B5EF4-FFF2-40B4-BE49-F238E27FC236}">
                  <a16:creationId xmlns:a16="http://schemas.microsoft.com/office/drawing/2014/main" id="{07943C68-13DB-BF48-B75D-1DFE579750E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68" name="TextBox 167">
              <a:extLst>
                <a:ext uri="{FF2B5EF4-FFF2-40B4-BE49-F238E27FC236}">
                  <a16:creationId xmlns:a16="http://schemas.microsoft.com/office/drawing/2014/main" id="{C52D759A-51E7-A84C-A3CD-3B0F9B41D93F}"/>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69" name="TextBox 168">
              <a:extLst>
                <a:ext uri="{FF2B5EF4-FFF2-40B4-BE49-F238E27FC236}">
                  <a16:creationId xmlns:a16="http://schemas.microsoft.com/office/drawing/2014/main" id="{C3C6B815-CDEA-8C4F-A8CB-DA1D776770B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B0A68C28-D40E-DD44-AE24-C4AEA65082B7}"/>
                </a:ext>
              </a:extLst>
            </p:cNvPr>
            <p:cNvSpPr txBox="1"/>
            <p:nvPr/>
          </p:nvSpPr>
          <p:spPr>
            <a:xfrm>
              <a:off x="2927266" y="1483430"/>
              <a:ext cx="284052" cy="682595"/>
            </a:xfrm>
            <a:prstGeom prst="rect">
              <a:avLst/>
            </a:prstGeom>
            <a:noFill/>
          </p:spPr>
          <p:txBody>
            <a:bodyPr wrap="square" rtlCol="0">
              <a:spAutoFit/>
            </a:bodyPr>
            <a:lstStyle/>
            <a:p>
              <a:r>
                <a:rPr lang="en-US" dirty="0">
                  <a:solidFill>
                    <a:srgbClr val="FF0000"/>
                  </a:solidFill>
                </a:rPr>
                <a:t>x</a:t>
              </a:r>
            </a:p>
          </p:txBody>
        </p:sp>
        <p:sp>
          <p:nvSpPr>
            <p:cNvPr id="171" name="TextBox 170">
              <a:extLst>
                <a:ext uri="{FF2B5EF4-FFF2-40B4-BE49-F238E27FC236}">
                  <a16:creationId xmlns:a16="http://schemas.microsoft.com/office/drawing/2014/main" id="{16228D3F-140E-F241-996D-6C76E688615B}"/>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0F1E195D-5D83-9842-AF24-4534D2786BEB}"/>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57D41E9-9923-524A-BE56-AF72CF9254E3}"/>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7E262E9-433B-5747-A2D7-3A6A58C4C5B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75" name="Oval 174">
              <a:extLst>
                <a:ext uri="{FF2B5EF4-FFF2-40B4-BE49-F238E27FC236}">
                  <a16:creationId xmlns:a16="http://schemas.microsoft.com/office/drawing/2014/main" id="{772F6C2D-4757-2D4C-9B1E-18465449CE3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25FC0286-9F4C-8B40-A3A0-154CC8723A10}"/>
              </a:ext>
            </a:extLst>
          </p:cNvPr>
          <p:cNvGrpSpPr/>
          <p:nvPr/>
        </p:nvGrpSpPr>
        <p:grpSpPr>
          <a:xfrm>
            <a:off x="4723175" y="2626958"/>
            <a:ext cx="837492" cy="794151"/>
            <a:chOff x="2036652" y="1429407"/>
            <a:chExt cx="1751185" cy="1660562"/>
          </a:xfrm>
        </p:grpSpPr>
        <p:sp>
          <p:nvSpPr>
            <p:cNvPr id="177" name="TextBox 176">
              <a:extLst>
                <a:ext uri="{FF2B5EF4-FFF2-40B4-BE49-F238E27FC236}">
                  <a16:creationId xmlns:a16="http://schemas.microsoft.com/office/drawing/2014/main" id="{971607FB-F13F-8A40-84C2-EAD20DAD7777}"/>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78" name="TextBox 177">
              <a:extLst>
                <a:ext uri="{FF2B5EF4-FFF2-40B4-BE49-F238E27FC236}">
                  <a16:creationId xmlns:a16="http://schemas.microsoft.com/office/drawing/2014/main" id="{F306BCD2-6E34-9B40-9496-1A5A8BF09FE3}"/>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79" name="TextBox 178">
              <a:extLst>
                <a:ext uri="{FF2B5EF4-FFF2-40B4-BE49-F238E27FC236}">
                  <a16:creationId xmlns:a16="http://schemas.microsoft.com/office/drawing/2014/main" id="{9263066F-112B-CA44-A06D-70D392B6C5B4}"/>
                </a:ext>
              </a:extLst>
            </p:cNvPr>
            <p:cNvSpPr txBox="1"/>
            <p:nvPr/>
          </p:nvSpPr>
          <p:spPr>
            <a:xfrm>
              <a:off x="2753710" y="1734208"/>
              <a:ext cx="524239" cy="681631"/>
            </a:xfrm>
            <a:prstGeom prst="rect">
              <a:avLst/>
            </a:prstGeom>
            <a:noFill/>
          </p:spPr>
          <p:txBody>
            <a:bodyPr wrap="none" rtlCol="0">
              <a:spAutoFit/>
            </a:bodyPr>
            <a:lstStyle/>
            <a:p>
              <a:r>
                <a:rPr lang="en-US" dirty="0"/>
                <a:t>x</a:t>
              </a:r>
            </a:p>
          </p:txBody>
        </p:sp>
        <p:sp>
          <p:nvSpPr>
            <p:cNvPr id="180" name="TextBox 179">
              <a:extLst>
                <a:ext uri="{FF2B5EF4-FFF2-40B4-BE49-F238E27FC236}">
                  <a16:creationId xmlns:a16="http://schemas.microsoft.com/office/drawing/2014/main" id="{334DD4D6-8314-3947-ACAB-26B0226340B7}"/>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81" name="TextBox 180">
              <a:extLst>
                <a:ext uri="{FF2B5EF4-FFF2-40B4-BE49-F238E27FC236}">
                  <a16:creationId xmlns:a16="http://schemas.microsoft.com/office/drawing/2014/main" id="{23E618EB-57B5-9D47-A01D-405BE037064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82" name="TextBox 181">
              <a:extLst>
                <a:ext uri="{FF2B5EF4-FFF2-40B4-BE49-F238E27FC236}">
                  <a16:creationId xmlns:a16="http://schemas.microsoft.com/office/drawing/2014/main" id="{B3C0BD46-FFB5-9746-B6BC-858C825D548B}"/>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83" name="TextBox 182">
              <a:extLst>
                <a:ext uri="{FF2B5EF4-FFF2-40B4-BE49-F238E27FC236}">
                  <a16:creationId xmlns:a16="http://schemas.microsoft.com/office/drawing/2014/main" id="{496F16A6-2952-E04F-88D7-2B4F4B861494}"/>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84" name="TextBox 183">
              <a:extLst>
                <a:ext uri="{FF2B5EF4-FFF2-40B4-BE49-F238E27FC236}">
                  <a16:creationId xmlns:a16="http://schemas.microsoft.com/office/drawing/2014/main" id="{C34A67C0-F447-0A41-A2B6-FC96E893C8E4}"/>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185" name="TextBox 184">
              <a:extLst>
                <a:ext uri="{FF2B5EF4-FFF2-40B4-BE49-F238E27FC236}">
                  <a16:creationId xmlns:a16="http://schemas.microsoft.com/office/drawing/2014/main" id="{B9624C20-D5D4-F044-8F46-4BF2E9EA1A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86" name="TextBox 185">
              <a:extLst>
                <a:ext uri="{FF2B5EF4-FFF2-40B4-BE49-F238E27FC236}">
                  <a16:creationId xmlns:a16="http://schemas.microsoft.com/office/drawing/2014/main" id="{8AE476B9-D038-9143-864E-741D690346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87" name="TextBox 186">
              <a:extLst>
                <a:ext uri="{FF2B5EF4-FFF2-40B4-BE49-F238E27FC236}">
                  <a16:creationId xmlns:a16="http://schemas.microsoft.com/office/drawing/2014/main" id="{B18D33DD-12C0-9D4C-905C-7243EEBF21C7}"/>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88" name="TextBox 187">
              <a:extLst>
                <a:ext uri="{FF2B5EF4-FFF2-40B4-BE49-F238E27FC236}">
                  <a16:creationId xmlns:a16="http://schemas.microsoft.com/office/drawing/2014/main" id="{EB57207E-EE85-8D49-8C84-4FC183C0AE7E}"/>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89" name="TextBox 188">
              <a:extLst>
                <a:ext uri="{FF2B5EF4-FFF2-40B4-BE49-F238E27FC236}">
                  <a16:creationId xmlns:a16="http://schemas.microsoft.com/office/drawing/2014/main" id="{10151638-19C1-6443-9E2E-427DB7B18D50}"/>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90" name="TextBox 189">
              <a:extLst>
                <a:ext uri="{FF2B5EF4-FFF2-40B4-BE49-F238E27FC236}">
                  <a16:creationId xmlns:a16="http://schemas.microsoft.com/office/drawing/2014/main" id="{F2CEEEEB-6744-3742-9BD8-C59EE380DD81}"/>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91" name="TextBox 190">
              <a:extLst>
                <a:ext uri="{FF2B5EF4-FFF2-40B4-BE49-F238E27FC236}">
                  <a16:creationId xmlns:a16="http://schemas.microsoft.com/office/drawing/2014/main" id="{57F8E85F-149E-014B-894B-373B87B84FFD}"/>
                </a:ext>
              </a:extLst>
            </p:cNvPr>
            <p:cNvSpPr txBox="1"/>
            <p:nvPr/>
          </p:nvSpPr>
          <p:spPr>
            <a:xfrm>
              <a:off x="3037762" y="2408338"/>
              <a:ext cx="294290" cy="681631"/>
            </a:xfrm>
            <a:prstGeom prst="rect">
              <a:avLst/>
            </a:prstGeom>
            <a:noFill/>
          </p:spPr>
          <p:txBody>
            <a:bodyPr wrap="square" rtlCol="0">
              <a:spAutoFit/>
            </a:bodyPr>
            <a:lstStyle/>
            <a:p>
              <a:r>
                <a:rPr lang="en-US" dirty="0"/>
                <a:t>x</a:t>
              </a:r>
            </a:p>
          </p:txBody>
        </p:sp>
        <p:sp>
          <p:nvSpPr>
            <p:cNvPr id="192" name="TextBox 191">
              <a:extLst>
                <a:ext uri="{FF2B5EF4-FFF2-40B4-BE49-F238E27FC236}">
                  <a16:creationId xmlns:a16="http://schemas.microsoft.com/office/drawing/2014/main" id="{FEE0E644-3BD2-604B-BAEF-4B8AEED594AA}"/>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193" name="TextBox 192">
              <a:extLst>
                <a:ext uri="{FF2B5EF4-FFF2-40B4-BE49-F238E27FC236}">
                  <a16:creationId xmlns:a16="http://schemas.microsoft.com/office/drawing/2014/main" id="{B4AA2212-68F2-A842-871A-987732552470}"/>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94" name="TextBox 193">
              <a:extLst>
                <a:ext uri="{FF2B5EF4-FFF2-40B4-BE49-F238E27FC236}">
                  <a16:creationId xmlns:a16="http://schemas.microsoft.com/office/drawing/2014/main" id="{DB9F2A8B-A2DE-B144-82DB-25FA50704A8E}"/>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95" name="TextBox 194">
              <a:extLst>
                <a:ext uri="{FF2B5EF4-FFF2-40B4-BE49-F238E27FC236}">
                  <a16:creationId xmlns:a16="http://schemas.microsoft.com/office/drawing/2014/main" id="{E0613FC6-C6DD-A040-BEDB-CAEE83E22F77}"/>
                </a:ext>
              </a:extLst>
            </p:cNvPr>
            <p:cNvSpPr txBox="1"/>
            <p:nvPr/>
          </p:nvSpPr>
          <p:spPr>
            <a:xfrm>
              <a:off x="3263598" y="1638247"/>
              <a:ext cx="524239" cy="681631"/>
            </a:xfrm>
            <a:prstGeom prst="rect">
              <a:avLst/>
            </a:prstGeom>
            <a:noFill/>
          </p:spPr>
          <p:txBody>
            <a:bodyPr wrap="none" rtlCol="0">
              <a:spAutoFit/>
            </a:bodyPr>
            <a:lstStyle/>
            <a:p>
              <a:r>
                <a:rPr lang="en-US" dirty="0"/>
                <a:t>x</a:t>
              </a:r>
            </a:p>
          </p:txBody>
        </p:sp>
        <p:sp>
          <p:nvSpPr>
            <p:cNvPr id="196" name="TextBox 195">
              <a:extLst>
                <a:ext uri="{FF2B5EF4-FFF2-40B4-BE49-F238E27FC236}">
                  <a16:creationId xmlns:a16="http://schemas.microsoft.com/office/drawing/2014/main" id="{7535422E-A9CF-6542-963E-0251C68D7BA4}"/>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97" name="TextBox 196">
              <a:extLst>
                <a:ext uri="{FF2B5EF4-FFF2-40B4-BE49-F238E27FC236}">
                  <a16:creationId xmlns:a16="http://schemas.microsoft.com/office/drawing/2014/main" id="{5067B4E1-9528-8646-A471-C423EC344AE8}"/>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98" name="TextBox 197">
              <a:extLst>
                <a:ext uri="{FF2B5EF4-FFF2-40B4-BE49-F238E27FC236}">
                  <a16:creationId xmlns:a16="http://schemas.microsoft.com/office/drawing/2014/main" id="{E80B23A5-BA21-0F4F-BFAB-25F7FEB43DB5}"/>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99" name="Oval 198">
              <a:extLst>
                <a:ext uri="{FF2B5EF4-FFF2-40B4-BE49-F238E27FC236}">
                  <a16:creationId xmlns:a16="http://schemas.microsoft.com/office/drawing/2014/main" id="{A517D0EC-CCA3-5845-80F6-BF9983C859A7}"/>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00" name="Group 199">
            <a:extLst>
              <a:ext uri="{FF2B5EF4-FFF2-40B4-BE49-F238E27FC236}">
                <a16:creationId xmlns:a16="http://schemas.microsoft.com/office/drawing/2014/main" id="{3D4C20B8-9AA5-7145-A645-5F716EBD0765}"/>
              </a:ext>
            </a:extLst>
          </p:cNvPr>
          <p:cNvGrpSpPr/>
          <p:nvPr/>
        </p:nvGrpSpPr>
        <p:grpSpPr>
          <a:xfrm>
            <a:off x="1256429" y="2850650"/>
            <a:ext cx="2063111" cy="349504"/>
            <a:chOff x="5074022" y="546600"/>
            <a:chExt cx="2337449" cy="395979"/>
          </a:xfrm>
        </p:grpSpPr>
        <p:sp>
          <p:nvSpPr>
            <p:cNvPr id="201" name="Rectangle 200">
              <a:extLst>
                <a:ext uri="{FF2B5EF4-FFF2-40B4-BE49-F238E27FC236}">
                  <a16:creationId xmlns:a16="http://schemas.microsoft.com/office/drawing/2014/main" id="{C0BDE21C-5EED-4843-9CCC-9AE7342DD570}"/>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EA8F65D8-E54F-2B46-AFE6-E2CF7E350A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xmlns="">
            <p:sp>
              <p:nvSpPr>
                <p:cNvPr id="202" name="TextBox 201">
                  <a:extLst>
                    <a:ext uri="{FF2B5EF4-FFF2-40B4-BE49-F238E27FC236}">
                      <a16:creationId xmlns:a16="http://schemas.microsoft.com/office/drawing/2014/main" id="{EA8F65D8-E54F-2B46-AFE6-E2CF7E350A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3"/>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E69EC4CF-5089-414A-B2CD-578B326DEC5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p>
              </p:txBody>
            </p:sp>
          </mc:Choice>
          <mc:Fallback xmlns="">
            <p:sp>
              <p:nvSpPr>
                <p:cNvPr id="203" name="TextBox 202">
                  <a:extLst>
                    <a:ext uri="{FF2B5EF4-FFF2-40B4-BE49-F238E27FC236}">
                      <a16:creationId xmlns:a16="http://schemas.microsoft.com/office/drawing/2014/main" id="{E69EC4CF-5089-414A-B2CD-578B326DEC5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E8D5939A-28DD-6F4D-9971-6F240233208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xmlns="">
            <p:sp>
              <p:nvSpPr>
                <p:cNvPr id="204" name="TextBox 203">
                  <a:extLst>
                    <a:ext uri="{FF2B5EF4-FFF2-40B4-BE49-F238E27FC236}">
                      <a16:creationId xmlns:a16="http://schemas.microsoft.com/office/drawing/2014/main" id="{E8D5939A-28DD-6F4D-9971-6F240233208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5"/>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442F5F52-EFDF-9445-8121-C5353B5F7CB8}"/>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xmlns="">
            <p:sp>
              <p:nvSpPr>
                <p:cNvPr id="205" name="TextBox 204">
                  <a:extLst>
                    <a:ext uri="{FF2B5EF4-FFF2-40B4-BE49-F238E27FC236}">
                      <a16:creationId xmlns:a16="http://schemas.microsoft.com/office/drawing/2014/main" id="{442F5F52-EFDF-9445-8121-C5353B5F7CB8}"/>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16"/>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958834B-A949-7145-AB2F-D554C3F9A5D4}"/>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06" name="TextBox 205">
                  <a:extLst>
                    <a:ext uri="{FF2B5EF4-FFF2-40B4-BE49-F238E27FC236}">
                      <a16:creationId xmlns:a16="http://schemas.microsoft.com/office/drawing/2014/main" id="{F958834B-A949-7145-AB2F-D554C3F9A5D4}"/>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07" name="Group 206">
            <a:extLst>
              <a:ext uri="{FF2B5EF4-FFF2-40B4-BE49-F238E27FC236}">
                <a16:creationId xmlns:a16="http://schemas.microsoft.com/office/drawing/2014/main" id="{C23E0017-9F3A-6C40-A6EF-CD8A14AE56F8}"/>
              </a:ext>
            </a:extLst>
          </p:cNvPr>
          <p:cNvGrpSpPr/>
          <p:nvPr/>
        </p:nvGrpSpPr>
        <p:grpSpPr>
          <a:xfrm>
            <a:off x="5662674" y="2866772"/>
            <a:ext cx="2063111" cy="349504"/>
            <a:chOff x="5074022" y="546600"/>
            <a:chExt cx="2337449" cy="395979"/>
          </a:xfrm>
        </p:grpSpPr>
        <p:sp>
          <p:nvSpPr>
            <p:cNvPr id="208" name="Rectangle 207">
              <a:extLst>
                <a:ext uri="{FF2B5EF4-FFF2-40B4-BE49-F238E27FC236}">
                  <a16:creationId xmlns:a16="http://schemas.microsoft.com/office/drawing/2014/main" id="{94BB9E8F-8F92-E04A-9367-635D71BF60EF}"/>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178A788-9AAC-3D45-8F02-F10D07ED6F9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209" name="TextBox 208">
                  <a:extLst>
                    <a:ext uri="{FF2B5EF4-FFF2-40B4-BE49-F238E27FC236}">
                      <a16:creationId xmlns:a16="http://schemas.microsoft.com/office/drawing/2014/main" id="{2178A788-9AAC-3D45-8F02-F10D07ED6F9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8"/>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7692342-F081-D946-9BD7-204F3044FF20}"/>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210" name="TextBox 209">
                  <a:extLst>
                    <a:ext uri="{FF2B5EF4-FFF2-40B4-BE49-F238E27FC236}">
                      <a16:creationId xmlns:a16="http://schemas.microsoft.com/office/drawing/2014/main" id="{C7692342-F081-D946-9BD7-204F3044FF20}"/>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9"/>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27092879-986E-0048-9CB3-EE830FF7F2EA}"/>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211" name="TextBox 210">
                  <a:extLst>
                    <a:ext uri="{FF2B5EF4-FFF2-40B4-BE49-F238E27FC236}">
                      <a16:creationId xmlns:a16="http://schemas.microsoft.com/office/drawing/2014/main" id="{27092879-986E-0048-9CB3-EE830FF7F2EA}"/>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479AE48F-3F73-DD4C-9D4A-7DD4422AC56B}"/>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212" name="TextBox 211">
                  <a:extLst>
                    <a:ext uri="{FF2B5EF4-FFF2-40B4-BE49-F238E27FC236}">
                      <a16:creationId xmlns:a16="http://schemas.microsoft.com/office/drawing/2014/main" id="{479AE48F-3F73-DD4C-9D4A-7DD4422AC56B}"/>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F20D4DCA-2434-B942-AB58-E7EBB809101F}"/>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13" name="TextBox 212">
                  <a:extLst>
                    <a:ext uri="{FF2B5EF4-FFF2-40B4-BE49-F238E27FC236}">
                      <a16:creationId xmlns:a16="http://schemas.microsoft.com/office/drawing/2014/main" id="{F20D4DCA-2434-B942-AB58-E7EBB809101F}"/>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215" name="Group 214">
            <a:extLst>
              <a:ext uri="{FF2B5EF4-FFF2-40B4-BE49-F238E27FC236}">
                <a16:creationId xmlns:a16="http://schemas.microsoft.com/office/drawing/2014/main" id="{4E050AB2-A6EE-5A4F-8C33-1D5A16A34D8F}"/>
              </a:ext>
            </a:extLst>
          </p:cNvPr>
          <p:cNvGrpSpPr/>
          <p:nvPr/>
        </p:nvGrpSpPr>
        <p:grpSpPr>
          <a:xfrm>
            <a:off x="348806" y="3529062"/>
            <a:ext cx="813788" cy="797350"/>
            <a:chOff x="2031861" y="1429407"/>
            <a:chExt cx="1704031" cy="1669609"/>
          </a:xfrm>
        </p:grpSpPr>
        <p:sp>
          <p:nvSpPr>
            <p:cNvPr id="216" name="TextBox 215">
              <a:extLst>
                <a:ext uri="{FF2B5EF4-FFF2-40B4-BE49-F238E27FC236}">
                  <a16:creationId xmlns:a16="http://schemas.microsoft.com/office/drawing/2014/main" id="{9E5E2CFD-5F52-9D4D-B7A2-3982EA7D595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17" name="TextBox 216">
              <a:extLst>
                <a:ext uri="{FF2B5EF4-FFF2-40B4-BE49-F238E27FC236}">
                  <a16:creationId xmlns:a16="http://schemas.microsoft.com/office/drawing/2014/main" id="{08C70ACE-8C7D-C444-971A-04205AD19114}"/>
                </a:ext>
              </a:extLst>
            </p:cNvPr>
            <p:cNvSpPr txBox="1"/>
            <p:nvPr/>
          </p:nvSpPr>
          <p:spPr>
            <a:xfrm>
              <a:off x="2601310" y="1581807"/>
              <a:ext cx="524982" cy="682595"/>
            </a:xfrm>
            <a:prstGeom prst="rect">
              <a:avLst/>
            </a:prstGeom>
            <a:noFill/>
          </p:spPr>
          <p:txBody>
            <a:bodyPr wrap="none" rtlCol="0">
              <a:spAutoFit/>
            </a:bodyPr>
            <a:lstStyle/>
            <a:p>
              <a:r>
                <a:rPr lang="en-US" dirty="0">
                  <a:solidFill>
                    <a:srgbClr val="FF0000"/>
                  </a:solidFill>
                </a:rPr>
                <a:t>x</a:t>
              </a:r>
            </a:p>
          </p:txBody>
        </p:sp>
        <p:sp>
          <p:nvSpPr>
            <p:cNvPr id="218" name="TextBox 217">
              <a:extLst>
                <a:ext uri="{FF2B5EF4-FFF2-40B4-BE49-F238E27FC236}">
                  <a16:creationId xmlns:a16="http://schemas.microsoft.com/office/drawing/2014/main" id="{076A2488-977C-5D4A-BFD1-B22294FAC80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219" name="TextBox 218">
              <a:extLst>
                <a:ext uri="{FF2B5EF4-FFF2-40B4-BE49-F238E27FC236}">
                  <a16:creationId xmlns:a16="http://schemas.microsoft.com/office/drawing/2014/main" id="{BCF4F73F-78D6-6147-882F-9ECA86995215}"/>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20" name="TextBox 219">
              <a:extLst>
                <a:ext uri="{FF2B5EF4-FFF2-40B4-BE49-F238E27FC236}">
                  <a16:creationId xmlns:a16="http://schemas.microsoft.com/office/drawing/2014/main" id="{3B1ABB8B-411B-6F48-8656-07B3F756ACFE}"/>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21" name="TextBox 220">
              <a:extLst>
                <a:ext uri="{FF2B5EF4-FFF2-40B4-BE49-F238E27FC236}">
                  <a16:creationId xmlns:a16="http://schemas.microsoft.com/office/drawing/2014/main" id="{A7F13FCD-F7BD-0640-868C-3103153F6E52}"/>
                </a:ext>
              </a:extLst>
            </p:cNvPr>
            <p:cNvSpPr txBox="1"/>
            <p:nvPr/>
          </p:nvSpPr>
          <p:spPr>
            <a:xfrm>
              <a:off x="3210910" y="2191408"/>
              <a:ext cx="524982" cy="682595"/>
            </a:xfrm>
            <a:prstGeom prst="rect">
              <a:avLst/>
            </a:prstGeom>
            <a:noFill/>
          </p:spPr>
          <p:txBody>
            <a:bodyPr wrap="none" rtlCol="0">
              <a:spAutoFit/>
            </a:bodyPr>
            <a:lstStyle/>
            <a:p>
              <a:r>
                <a:rPr lang="en-US" dirty="0">
                  <a:solidFill>
                    <a:srgbClr val="FF0000"/>
                  </a:solidFill>
                </a:rPr>
                <a:t>x</a:t>
              </a:r>
            </a:p>
          </p:txBody>
        </p:sp>
        <p:sp>
          <p:nvSpPr>
            <p:cNvPr id="222" name="TextBox 221">
              <a:extLst>
                <a:ext uri="{FF2B5EF4-FFF2-40B4-BE49-F238E27FC236}">
                  <a16:creationId xmlns:a16="http://schemas.microsoft.com/office/drawing/2014/main" id="{C6EBF400-7C22-2540-AE34-54F53507A76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23" name="TextBox 222">
              <a:extLst>
                <a:ext uri="{FF2B5EF4-FFF2-40B4-BE49-F238E27FC236}">
                  <a16:creationId xmlns:a16="http://schemas.microsoft.com/office/drawing/2014/main" id="{F914C703-14E0-8D4F-A400-0B8B4B3E697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24" name="TextBox 223">
              <a:extLst>
                <a:ext uri="{FF2B5EF4-FFF2-40B4-BE49-F238E27FC236}">
                  <a16:creationId xmlns:a16="http://schemas.microsoft.com/office/drawing/2014/main" id="{C15AA7CE-A554-FE4B-8D65-9062435E5474}"/>
                </a:ext>
              </a:extLst>
            </p:cNvPr>
            <p:cNvSpPr txBox="1"/>
            <p:nvPr/>
          </p:nvSpPr>
          <p:spPr>
            <a:xfrm>
              <a:off x="2133803" y="1558684"/>
              <a:ext cx="294289" cy="682595"/>
            </a:xfrm>
            <a:prstGeom prst="rect">
              <a:avLst/>
            </a:prstGeom>
            <a:noFill/>
          </p:spPr>
          <p:txBody>
            <a:bodyPr wrap="square" rtlCol="0">
              <a:spAutoFit/>
            </a:bodyPr>
            <a:lstStyle/>
            <a:p>
              <a:r>
                <a:rPr lang="en-US" dirty="0">
                  <a:solidFill>
                    <a:srgbClr val="FF0000"/>
                  </a:solidFill>
                </a:rPr>
                <a:t>x</a:t>
              </a:r>
            </a:p>
          </p:txBody>
        </p:sp>
        <p:sp>
          <p:nvSpPr>
            <p:cNvPr id="225" name="TextBox 224">
              <a:extLst>
                <a:ext uri="{FF2B5EF4-FFF2-40B4-BE49-F238E27FC236}">
                  <a16:creationId xmlns:a16="http://schemas.microsoft.com/office/drawing/2014/main" id="{6B643F05-E989-4042-BD2D-8579BF08818C}"/>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26" name="TextBox 225">
              <a:extLst>
                <a:ext uri="{FF2B5EF4-FFF2-40B4-BE49-F238E27FC236}">
                  <a16:creationId xmlns:a16="http://schemas.microsoft.com/office/drawing/2014/main" id="{A05D38F0-59A1-1A45-88F3-CCD765FE7A28}"/>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27" name="TextBox 226">
              <a:extLst>
                <a:ext uri="{FF2B5EF4-FFF2-40B4-BE49-F238E27FC236}">
                  <a16:creationId xmlns:a16="http://schemas.microsoft.com/office/drawing/2014/main" id="{A5218718-041D-1E4E-8012-6F18A3379BCD}"/>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28" name="TextBox 227">
              <a:extLst>
                <a:ext uri="{FF2B5EF4-FFF2-40B4-BE49-F238E27FC236}">
                  <a16:creationId xmlns:a16="http://schemas.microsoft.com/office/drawing/2014/main" id="{9331B5AE-1550-D440-B0A4-AEDB0F2CAD7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29" name="TextBox 228">
              <a:extLst>
                <a:ext uri="{FF2B5EF4-FFF2-40B4-BE49-F238E27FC236}">
                  <a16:creationId xmlns:a16="http://schemas.microsoft.com/office/drawing/2014/main" id="{A80845E2-2DDC-7B43-9D68-A9B2D39FA029}"/>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230" name="TextBox 229">
              <a:extLst>
                <a:ext uri="{FF2B5EF4-FFF2-40B4-BE49-F238E27FC236}">
                  <a16:creationId xmlns:a16="http://schemas.microsoft.com/office/drawing/2014/main" id="{150310A2-6DC4-8748-8440-3D5780959235}"/>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231" name="TextBox 230">
              <a:extLst>
                <a:ext uri="{FF2B5EF4-FFF2-40B4-BE49-F238E27FC236}">
                  <a16:creationId xmlns:a16="http://schemas.microsoft.com/office/drawing/2014/main" id="{9F4AAFB3-B5E2-6747-B6DD-88AF417321E9}"/>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32" name="TextBox 231">
              <a:extLst>
                <a:ext uri="{FF2B5EF4-FFF2-40B4-BE49-F238E27FC236}">
                  <a16:creationId xmlns:a16="http://schemas.microsoft.com/office/drawing/2014/main" id="{8FDB9452-3673-1B43-BA90-E4008663085F}"/>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33" name="TextBox 232">
              <a:extLst>
                <a:ext uri="{FF2B5EF4-FFF2-40B4-BE49-F238E27FC236}">
                  <a16:creationId xmlns:a16="http://schemas.microsoft.com/office/drawing/2014/main" id="{F09D1544-CA52-E546-8786-3C993C103202}"/>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34" name="TextBox 233">
              <a:extLst>
                <a:ext uri="{FF2B5EF4-FFF2-40B4-BE49-F238E27FC236}">
                  <a16:creationId xmlns:a16="http://schemas.microsoft.com/office/drawing/2014/main" id="{A1A2657C-6675-6C40-9477-A32171E990FF}"/>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35" name="TextBox 234">
              <a:extLst>
                <a:ext uri="{FF2B5EF4-FFF2-40B4-BE49-F238E27FC236}">
                  <a16:creationId xmlns:a16="http://schemas.microsoft.com/office/drawing/2014/main" id="{F56EA1C8-7530-1E4B-9AEA-FA35D46D112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36" name="TextBox 235">
              <a:extLst>
                <a:ext uri="{FF2B5EF4-FFF2-40B4-BE49-F238E27FC236}">
                  <a16:creationId xmlns:a16="http://schemas.microsoft.com/office/drawing/2014/main" id="{DF78E8AB-8882-6445-B897-6503CA159BB0}"/>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237" name="TextBox 236">
              <a:extLst>
                <a:ext uri="{FF2B5EF4-FFF2-40B4-BE49-F238E27FC236}">
                  <a16:creationId xmlns:a16="http://schemas.microsoft.com/office/drawing/2014/main" id="{45309235-5D2C-C84F-95D2-C13B293075A5}"/>
                </a:ext>
              </a:extLst>
            </p:cNvPr>
            <p:cNvSpPr txBox="1"/>
            <p:nvPr/>
          </p:nvSpPr>
          <p:spPr>
            <a:xfrm>
              <a:off x="2181271" y="2138012"/>
              <a:ext cx="524982" cy="682595"/>
            </a:xfrm>
            <a:prstGeom prst="rect">
              <a:avLst/>
            </a:prstGeom>
            <a:noFill/>
          </p:spPr>
          <p:txBody>
            <a:bodyPr wrap="none" rtlCol="0">
              <a:spAutoFit/>
            </a:bodyPr>
            <a:lstStyle/>
            <a:p>
              <a:r>
                <a:rPr lang="en-US" dirty="0">
                  <a:solidFill>
                    <a:srgbClr val="FF0000"/>
                  </a:solidFill>
                </a:rPr>
                <a:t>x</a:t>
              </a:r>
            </a:p>
          </p:txBody>
        </p:sp>
        <p:sp>
          <p:nvSpPr>
            <p:cNvPr id="238" name="Oval 237">
              <a:extLst>
                <a:ext uri="{FF2B5EF4-FFF2-40B4-BE49-F238E27FC236}">
                  <a16:creationId xmlns:a16="http://schemas.microsoft.com/office/drawing/2014/main" id="{F43F1F49-74C9-0146-8A2C-4CC8274D070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690EECC6-5001-5142-9B22-192EA331D6A8}"/>
              </a:ext>
            </a:extLst>
          </p:cNvPr>
          <p:cNvGrpSpPr/>
          <p:nvPr/>
        </p:nvGrpSpPr>
        <p:grpSpPr>
          <a:xfrm>
            <a:off x="4723175" y="3544844"/>
            <a:ext cx="822412" cy="786695"/>
            <a:chOff x="2036652" y="1429407"/>
            <a:chExt cx="1719653" cy="1644971"/>
          </a:xfrm>
        </p:grpSpPr>
        <p:sp>
          <p:nvSpPr>
            <p:cNvPr id="240" name="TextBox 239">
              <a:extLst>
                <a:ext uri="{FF2B5EF4-FFF2-40B4-BE49-F238E27FC236}">
                  <a16:creationId xmlns:a16="http://schemas.microsoft.com/office/drawing/2014/main" id="{DF8248A6-0137-084E-81A9-07C945708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241" name="TextBox 240">
              <a:extLst>
                <a:ext uri="{FF2B5EF4-FFF2-40B4-BE49-F238E27FC236}">
                  <a16:creationId xmlns:a16="http://schemas.microsoft.com/office/drawing/2014/main" id="{FAFCFD69-8B5E-D741-8427-DA832A43C5A6}"/>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242" name="TextBox 241">
              <a:extLst>
                <a:ext uri="{FF2B5EF4-FFF2-40B4-BE49-F238E27FC236}">
                  <a16:creationId xmlns:a16="http://schemas.microsoft.com/office/drawing/2014/main" id="{911F9BDC-2F79-FE45-9310-5F62F1BFEE1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243" name="TextBox 242">
              <a:extLst>
                <a:ext uri="{FF2B5EF4-FFF2-40B4-BE49-F238E27FC236}">
                  <a16:creationId xmlns:a16="http://schemas.microsoft.com/office/drawing/2014/main" id="{5C1BBDC6-37A6-154B-8CFC-10AF8833408E}"/>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244" name="TextBox 243">
              <a:extLst>
                <a:ext uri="{FF2B5EF4-FFF2-40B4-BE49-F238E27FC236}">
                  <a16:creationId xmlns:a16="http://schemas.microsoft.com/office/drawing/2014/main" id="{6BDD9066-707D-B549-BC6B-3274C3D80BD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245" name="TextBox 244">
              <a:extLst>
                <a:ext uri="{FF2B5EF4-FFF2-40B4-BE49-F238E27FC236}">
                  <a16:creationId xmlns:a16="http://schemas.microsoft.com/office/drawing/2014/main" id="{7D613AFC-209F-034F-A769-60396D415AA2}"/>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246" name="TextBox 245">
              <a:extLst>
                <a:ext uri="{FF2B5EF4-FFF2-40B4-BE49-F238E27FC236}">
                  <a16:creationId xmlns:a16="http://schemas.microsoft.com/office/drawing/2014/main" id="{CC0364B4-66C3-5040-A9CE-0E0CD1855A01}"/>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247" name="TextBox 246">
              <a:extLst>
                <a:ext uri="{FF2B5EF4-FFF2-40B4-BE49-F238E27FC236}">
                  <a16:creationId xmlns:a16="http://schemas.microsoft.com/office/drawing/2014/main" id="{140E04A9-D42A-8749-9A1A-A7F82027FC3C}"/>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248" name="TextBox 247">
              <a:extLst>
                <a:ext uri="{FF2B5EF4-FFF2-40B4-BE49-F238E27FC236}">
                  <a16:creationId xmlns:a16="http://schemas.microsoft.com/office/drawing/2014/main" id="{A97389FF-DBB4-984D-A306-2BA7E82AAAA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249" name="TextBox 248">
              <a:extLst>
                <a:ext uri="{FF2B5EF4-FFF2-40B4-BE49-F238E27FC236}">
                  <a16:creationId xmlns:a16="http://schemas.microsoft.com/office/drawing/2014/main" id="{82C6362B-A0AC-9744-AE07-06262357C64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250" name="TextBox 249">
              <a:extLst>
                <a:ext uri="{FF2B5EF4-FFF2-40B4-BE49-F238E27FC236}">
                  <a16:creationId xmlns:a16="http://schemas.microsoft.com/office/drawing/2014/main" id="{D39A6FAF-48CA-DD40-86BB-30F6ED11E345}"/>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251" name="TextBox 250">
              <a:extLst>
                <a:ext uri="{FF2B5EF4-FFF2-40B4-BE49-F238E27FC236}">
                  <a16:creationId xmlns:a16="http://schemas.microsoft.com/office/drawing/2014/main" id="{70D5F55E-EFB9-FE43-807E-9FA6ED93D86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252" name="TextBox 251">
              <a:extLst>
                <a:ext uri="{FF2B5EF4-FFF2-40B4-BE49-F238E27FC236}">
                  <a16:creationId xmlns:a16="http://schemas.microsoft.com/office/drawing/2014/main" id="{11818148-3E6E-854B-A1E9-A06DC8B465A6}"/>
                </a:ext>
              </a:extLst>
            </p:cNvPr>
            <p:cNvSpPr txBox="1"/>
            <p:nvPr/>
          </p:nvSpPr>
          <p:spPr>
            <a:xfrm>
              <a:off x="2911364" y="2101437"/>
              <a:ext cx="294290" cy="681631"/>
            </a:xfrm>
            <a:prstGeom prst="rect">
              <a:avLst/>
            </a:prstGeom>
            <a:noFill/>
          </p:spPr>
          <p:txBody>
            <a:bodyPr wrap="square" rtlCol="0">
              <a:spAutoFit/>
            </a:bodyPr>
            <a:lstStyle/>
            <a:p>
              <a:r>
                <a:rPr lang="en-US" dirty="0"/>
                <a:t>x</a:t>
              </a:r>
            </a:p>
          </p:txBody>
        </p:sp>
        <p:sp>
          <p:nvSpPr>
            <p:cNvPr id="253" name="TextBox 252">
              <a:extLst>
                <a:ext uri="{FF2B5EF4-FFF2-40B4-BE49-F238E27FC236}">
                  <a16:creationId xmlns:a16="http://schemas.microsoft.com/office/drawing/2014/main" id="{F07D64BC-8ED2-8A46-A7FD-CFF29F878A02}"/>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254" name="TextBox 253">
              <a:extLst>
                <a:ext uri="{FF2B5EF4-FFF2-40B4-BE49-F238E27FC236}">
                  <a16:creationId xmlns:a16="http://schemas.microsoft.com/office/drawing/2014/main" id="{66F27198-282A-4043-AAB7-9FD9C0BC1EB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255" name="TextBox 254">
              <a:extLst>
                <a:ext uri="{FF2B5EF4-FFF2-40B4-BE49-F238E27FC236}">
                  <a16:creationId xmlns:a16="http://schemas.microsoft.com/office/drawing/2014/main" id="{71B0CDDE-FEF6-B948-BAD2-DD2859A61BC6}"/>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256" name="TextBox 255">
              <a:extLst>
                <a:ext uri="{FF2B5EF4-FFF2-40B4-BE49-F238E27FC236}">
                  <a16:creationId xmlns:a16="http://schemas.microsoft.com/office/drawing/2014/main" id="{A15B5084-3E69-624C-BFCE-77FA197E624D}"/>
                </a:ext>
              </a:extLst>
            </p:cNvPr>
            <p:cNvSpPr txBox="1"/>
            <p:nvPr/>
          </p:nvSpPr>
          <p:spPr>
            <a:xfrm>
              <a:off x="3232066" y="1918873"/>
              <a:ext cx="524239" cy="681631"/>
            </a:xfrm>
            <a:prstGeom prst="rect">
              <a:avLst/>
            </a:prstGeom>
            <a:noFill/>
          </p:spPr>
          <p:txBody>
            <a:bodyPr wrap="none" rtlCol="0">
              <a:spAutoFit/>
            </a:bodyPr>
            <a:lstStyle/>
            <a:p>
              <a:r>
                <a:rPr lang="en-US" dirty="0"/>
                <a:t>x</a:t>
              </a:r>
            </a:p>
          </p:txBody>
        </p:sp>
        <p:sp>
          <p:nvSpPr>
            <p:cNvPr id="257" name="TextBox 256">
              <a:extLst>
                <a:ext uri="{FF2B5EF4-FFF2-40B4-BE49-F238E27FC236}">
                  <a16:creationId xmlns:a16="http://schemas.microsoft.com/office/drawing/2014/main" id="{A830812E-843A-3741-A2A9-55B5C65C5822}"/>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258" name="TextBox 257">
              <a:extLst>
                <a:ext uri="{FF2B5EF4-FFF2-40B4-BE49-F238E27FC236}">
                  <a16:creationId xmlns:a16="http://schemas.microsoft.com/office/drawing/2014/main" id="{19570A70-C6DB-7D44-9180-91EC1A17F84A}"/>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259" name="TextBox 258">
              <a:extLst>
                <a:ext uri="{FF2B5EF4-FFF2-40B4-BE49-F238E27FC236}">
                  <a16:creationId xmlns:a16="http://schemas.microsoft.com/office/drawing/2014/main" id="{64704D75-4268-134B-BEE7-CDCF659A74EF}"/>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260" name="TextBox 259">
              <a:extLst>
                <a:ext uri="{FF2B5EF4-FFF2-40B4-BE49-F238E27FC236}">
                  <a16:creationId xmlns:a16="http://schemas.microsoft.com/office/drawing/2014/main" id="{FDD1BAFC-09E1-0646-84A0-4B15697E0129}"/>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261" name="TextBox 260">
              <a:extLst>
                <a:ext uri="{FF2B5EF4-FFF2-40B4-BE49-F238E27FC236}">
                  <a16:creationId xmlns:a16="http://schemas.microsoft.com/office/drawing/2014/main" id="{16273492-1D7A-994F-94F7-30143519DA84}"/>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262" name="Oval 261">
              <a:extLst>
                <a:ext uri="{FF2B5EF4-FFF2-40B4-BE49-F238E27FC236}">
                  <a16:creationId xmlns:a16="http://schemas.microsoft.com/office/drawing/2014/main" id="{B77C2385-CE01-B548-876A-314FEC2E28A3}"/>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63" name="Group 262">
            <a:extLst>
              <a:ext uri="{FF2B5EF4-FFF2-40B4-BE49-F238E27FC236}">
                <a16:creationId xmlns:a16="http://schemas.microsoft.com/office/drawing/2014/main" id="{08031EBA-EB5C-2446-AA4E-128FE0C4A18E}"/>
              </a:ext>
            </a:extLst>
          </p:cNvPr>
          <p:cNvGrpSpPr/>
          <p:nvPr/>
        </p:nvGrpSpPr>
        <p:grpSpPr>
          <a:xfrm>
            <a:off x="1256429" y="3768536"/>
            <a:ext cx="2063111" cy="349504"/>
            <a:chOff x="5074022" y="546600"/>
            <a:chExt cx="2337449" cy="395979"/>
          </a:xfrm>
        </p:grpSpPr>
        <p:sp>
          <p:nvSpPr>
            <p:cNvPr id="264" name="Rectangle 263">
              <a:extLst>
                <a:ext uri="{FF2B5EF4-FFF2-40B4-BE49-F238E27FC236}">
                  <a16:creationId xmlns:a16="http://schemas.microsoft.com/office/drawing/2014/main" id="{FE15DAA9-9E30-CB42-9B0F-E19B10EB85B8}"/>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D41DE7C6-70AC-9049-8579-5446A8E495E2}"/>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oMath>
                    </m:oMathPara>
                  </a14:m>
                  <a:endParaRPr lang="en-US" dirty="0"/>
                </a:p>
              </p:txBody>
            </p:sp>
          </mc:Choice>
          <mc:Fallback xmlns="">
            <p:sp>
              <p:nvSpPr>
                <p:cNvPr id="265" name="TextBox 264">
                  <a:extLst>
                    <a:ext uri="{FF2B5EF4-FFF2-40B4-BE49-F238E27FC236}">
                      <a16:creationId xmlns:a16="http://schemas.microsoft.com/office/drawing/2014/main" id="{D41DE7C6-70AC-9049-8579-5446A8E495E2}"/>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2"/>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49FEE8BA-2760-FB48-9601-2864D9469032}"/>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266" name="TextBox 265">
                  <a:extLst>
                    <a:ext uri="{FF2B5EF4-FFF2-40B4-BE49-F238E27FC236}">
                      <a16:creationId xmlns:a16="http://schemas.microsoft.com/office/drawing/2014/main" id="{49FEE8BA-2760-FB48-9601-2864D9469032}"/>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AFF6969A-F745-AE48-B6AB-F010E52AA38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6</m:t>
                            </m:r>
                          </m:sub>
                        </m:sSub>
                      </m:oMath>
                    </m:oMathPara>
                  </a14:m>
                  <a:endParaRPr lang="en-US" dirty="0"/>
                </a:p>
              </p:txBody>
            </p:sp>
          </mc:Choice>
          <mc:Fallback xmlns="">
            <p:sp>
              <p:nvSpPr>
                <p:cNvPr id="267" name="TextBox 266">
                  <a:extLst>
                    <a:ext uri="{FF2B5EF4-FFF2-40B4-BE49-F238E27FC236}">
                      <a16:creationId xmlns:a16="http://schemas.microsoft.com/office/drawing/2014/main" id="{AFF6969A-F745-AE48-B6AB-F010E52AA38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A8D54342-B34F-2245-8B11-D1C399DF24F2}"/>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xmlns="">
            <p:sp>
              <p:nvSpPr>
                <p:cNvPr id="268" name="TextBox 267">
                  <a:extLst>
                    <a:ext uri="{FF2B5EF4-FFF2-40B4-BE49-F238E27FC236}">
                      <a16:creationId xmlns:a16="http://schemas.microsoft.com/office/drawing/2014/main" id="{A8D54342-B34F-2245-8B11-D1C399DF24F2}"/>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17AFB946-C6BA-5947-ADC4-79472FEAFF7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69" name="TextBox 268">
                  <a:extLst>
                    <a:ext uri="{FF2B5EF4-FFF2-40B4-BE49-F238E27FC236}">
                      <a16:creationId xmlns:a16="http://schemas.microsoft.com/office/drawing/2014/main" id="{17AFB946-C6BA-5947-ADC4-79472FEAFF7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70" name="Group 269">
            <a:extLst>
              <a:ext uri="{FF2B5EF4-FFF2-40B4-BE49-F238E27FC236}">
                <a16:creationId xmlns:a16="http://schemas.microsoft.com/office/drawing/2014/main" id="{1108809A-D7DE-4240-A521-11F32E995798}"/>
              </a:ext>
            </a:extLst>
          </p:cNvPr>
          <p:cNvGrpSpPr/>
          <p:nvPr/>
        </p:nvGrpSpPr>
        <p:grpSpPr>
          <a:xfrm>
            <a:off x="5662674" y="3784657"/>
            <a:ext cx="2063111" cy="349504"/>
            <a:chOff x="5074022" y="546600"/>
            <a:chExt cx="2337449" cy="395979"/>
          </a:xfrm>
        </p:grpSpPr>
        <p:sp>
          <p:nvSpPr>
            <p:cNvPr id="271" name="Rectangle 270">
              <a:extLst>
                <a:ext uri="{FF2B5EF4-FFF2-40B4-BE49-F238E27FC236}">
                  <a16:creationId xmlns:a16="http://schemas.microsoft.com/office/drawing/2014/main" id="{8BBCD4F5-A823-1145-AC0C-7E2446C8CC96}"/>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5DC7D66D-D09A-1048-B0DA-5E4E8610043C}"/>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6</m:t>
                            </m:r>
                          </m:sub>
                        </m:sSub>
                      </m:oMath>
                    </m:oMathPara>
                  </a14:m>
                  <a:endParaRPr lang="en-US" dirty="0">
                    <a:solidFill>
                      <a:srgbClr val="FF0000"/>
                    </a:solidFill>
                  </a:endParaRPr>
                </a:p>
              </p:txBody>
            </p:sp>
          </mc:Choice>
          <mc:Fallback xmlns="">
            <p:sp>
              <p:nvSpPr>
                <p:cNvPr id="272" name="TextBox 271">
                  <a:extLst>
                    <a:ext uri="{FF2B5EF4-FFF2-40B4-BE49-F238E27FC236}">
                      <a16:creationId xmlns:a16="http://schemas.microsoft.com/office/drawing/2014/main" id="{5DC7D66D-D09A-1048-B0DA-5E4E8610043C}"/>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2F5B674C-051B-FC48-B6F2-376628B23E3B}"/>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273" name="TextBox 272">
                  <a:extLst>
                    <a:ext uri="{FF2B5EF4-FFF2-40B4-BE49-F238E27FC236}">
                      <a16:creationId xmlns:a16="http://schemas.microsoft.com/office/drawing/2014/main" id="{2F5B674C-051B-FC48-B6F2-376628B23E3B}"/>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168CC628-060E-8B49-BD51-1EF33A7FDF47}"/>
                    </a:ext>
                  </a:extLst>
                </p:cNvPr>
                <p:cNvSpPr txBox="1"/>
                <p:nvPr/>
              </p:nvSpPr>
              <p:spPr>
                <a:xfrm>
                  <a:off x="5775258"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xmlns="">
            <p:sp>
              <p:nvSpPr>
                <p:cNvPr id="274" name="TextBox 273">
                  <a:extLst>
                    <a:ext uri="{FF2B5EF4-FFF2-40B4-BE49-F238E27FC236}">
                      <a16:creationId xmlns:a16="http://schemas.microsoft.com/office/drawing/2014/main" id="{168CC628-060E-8B49-BD51-1EF33A7FDF47}"/>
                    </a:ext>
                  </a:extLst>
                </p:cNvPr>
                <p:cNvSpPr txBox="1">
                  <a:spLocks noRot="1" noChangeAspect="1" noMove="1" noResize="1" noEditPoints="1" noAdjustHandles="1" noChangeArrowheads="1" noChangeShapeType="1" noTextEdit="1"/>
                </p:cNvSpPr>
                <p:nvPr/>
              </p:nvSpPr>
              <p:spPr>
                <a:xfrm>
                  <a:off x="5775258" y="546600"/>
                  <a:ext cx="461280" cy="369332"/>
                </a:xfrm>
                <a:prstGeom prst="rect">
                  <a:avLst/>
                </a:prstGeom>
                <a:blipFill>
                  <a:blip r:embed="rId2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D73CC659-9C07-694A-BFB6-32163E6833C1}"/>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275" name="TextBox 274">
                  <a:extLst>
                    <a:ext uri="{FF2B5EF4-FFF2-40B4-BE49-F238E27FC236}">
                      <a16:creationId xmlns:a16="http://schemas.microsoft.com/office/drawing/2014/main" id="{D73CC659-9C07-694A-BFB6-32163E6833C1}"/>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9"/>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BE7FABD7-EA72-AF48-840B-672817CD6FB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76" name="TextBox 275">
                  <a:extLst>
                    <a:ext uri="{FF2B5EF4-FFF2-40B4-BE49-F238E27FC236}">
                      <a16:creationId xmlns:a16="http://schemas.microsoft.com/office/drawing/2014/main" id="{BE7FABD7-EA72-AF48-840B-672817CD6FB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0"/>
                  <a:stretch>
                    <a:fillRect/>
                  </a:stretch>
                </a:blipFill>
              </p:spPr>
              <p:txBody>
                <a:bodyPr/>
                <a:lstStyle/>
                <a:p>
                  <a:r>
                    <a:rPr lang="en-US">
                      <a:noFill/>
                    </a:rPr>
                    <a:t> </a:t>
                  </a:r>
                </a:p>
              </p:txBody>
            </p:sp>
          </mc:Fallback>
        </mc:AlternateContent>
      </p:grpSp>
      <p:grpSp>
        <p:nvGrpSpPr>
          <p:cNvPr id="278" name="Group 277">
            <a:extLst>
              <a:ext uri="{FF2B5EF4-FFF2-40B4-BE49-F238E27FC236}">
                <a16:creationId xmlns:a16="http://schemas.microsoft.com/office/drawing/2014/main" id="{ADCFB437-343D-3343-A49C-0638760500B5}"/>
              </a:ext>
            </a:extLst>
          </p:cNvPr>
          <p:cNvGrpSpPr/>
          <p:nvPr/>
        </p:nvGrpSpPr>
        <p:grpSpPr>
          <a:xfrm>
            <a:off x="348806" y="4463069"/>
            <a:ext cx="795443" cy="797350"/>
            <a:chOff x="2031861" y="1429407"/>
            <a:chExt cx="1665618" cy="1669609"/>
          </a:xfrm>
        </p:grpSpPr>
        <p:sp>
          <p:nvSpPr>
            <p:cNvPr id="279" name="TextBox 278">
              <a:extLst>
                <a:ext uri="{FF2B5EF4-FFF2-40B4-BE49-F238E27FC236}">
                  <a16:creationId xmlns:a16="http://schemas.microsoft.com/office/drawing/2014/main" id="{2E8839DE-67EF-4647-97C2-8CEB5AF5EB9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80" name="TextBox 279">
              <a:extLst>
                <a:ext uri="{FF2B5EF4-FFF2-40B4-BE49-F238E27FC236}">
                  <a16:creationId xmlns:a16="http://schemas.microsoft.com/office/drawing/2014/main" id="{77DB45EF-9BEE-BA45-9A64-F78F307B9FA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281" name="TextBox 280">
              <a:extLst>
                <a:ext uri="{FF2B5EF4-FFF2-40B4-BE49-F238E27FC236}">
                  <a16:creationId xmlns:a16="http://schemas.microsoft.com/office/drawing/2014/main" id="{77D82976-380D-1142-8E69-8A513BA443D7}"/>
                </a:ext>
              </a:extLst>
            </p:cNvPr>
            <p:cNvSpPr txBox="1"/>
            <p:nvPr/>
          </p:nvSpPr>
          <p:spPr>
            <a:xfrm>
              <a:off x="2753710" y="1734207"/>
              <a:ext cx="524982" cy="682595"/>
            </a:xfrm>
            <a:prstGeom prst="rect">
              <a:avLst/>
            </a:prstGeom>
            <a:noFill/>
          </p:spPr>
          <p:txBody>
            <a:bodyPr wrap="none" rtlCol="0">
              <a:spAutoFit/>
            </a:bodyPr>
            <a:lstStyle/>
            <a:p>
              <a:r>
                <a:rPr lang="en-US" dirty="0">
                  <a:solidFill>
                    <a:srgbClr val="FF0000"/>
                  </a:solidFill>
                </a:rPr>
                <a:t>x</a:t>
              </a:r>
            </a:p>
          </p:txBody>
        </p:sp>
        <p:sp>
          <p:nvSpPr>
            <p:cNvPr id="282" name="TextBox 281">
              <a:extLst>
                <a:ext uri="{FF2B5EF4-FFF2-40B4-BE49-F238E27FC236}">
                  <a16:creationId xmlns:a16="http://schemas.microsoft.com/office/drawing/2014/main" id="{3F09BD04-59C5-EE44-9022-DF9FC75F0ACB}"/>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83" name="TextBox 282">
              <a:extLst>
                <a:ext uri="{FF2B5EF4-FFF2-40B4-BE49-F238E27FC236}">
                  <a16:creationId xmlns:a16="http://schemas.microsoft.com/office/drawing/2014/main" id="{EFFD1604-ECB5-AF48-B102-5C2C42415229}"/>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84" name="TextBox 283">
              <a:extLst>
                <a:ext uri="{FF2B5EF4-FFF2-40B4-BE49-F238E27FC236}">
                  <a16:creationId xmlns:a16="http://schemas.microsoft.com/office/drawing/2014/main" id="{2736FDC5-B8D5-7A41-8F72-C43014A67C9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285" name="TextBox 284">
              <a:extLst>
                <a:ext uri="{FF2B5EF4-FFF2-40B4-BE49-F238E27FC236}">
                  <a16:creationId xmlns:a16="http://schemas.microsoft.com/office/drawing/2014/main" id="{77A0FACC-43B7-F445-B94D-6BB35F2B1DA3}"/>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86" name="TextBox 285">
              <a:extLst>
                <a:ext uri="{FF2B5EF4-FFF2-40B4-BE49-F238E27FC236}">
                  <a16:creationId xmlns:a16="http://schemas.microsoft.com/office/drawing/2014/main" id="{D1F39256-C19C-B04F-8637-6DD3A36C007F}"/>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87" name="TextBox 286">
              <a:extLst>
                <a:ext uri="{FF2B5EF4-FFF2-40B4-BE49-F238E27FC236}">
                  <a16:creationId xmlns:a16="http://schemas.microsoft.com/office/drawing/2014/main" id="{9D26D6D0-7D01-BB44-B2CE-98AC956C1F39}"/>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88" name="TextBox 287">
              <a:extLst>
                <a:ext uri="{FF2B5EF4-FFF2-40B4-BE49-F238E27FC236}">
                  <a16:creationId xmlns:a16="http://schemas.microsoft.com/office/drawing/2014/main" id="{6B7B714D-B287-D140-B27B-F1877EB441A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89" name="TextBox 288">
              <a:extLst>
                <a:ext uri="{FF2B5EF4-FFF2-40B4-BE49-F238E27FC236}">
                  <a16:creationId xmlns:a16="http://schemas.microsoft.com/office/drawing/2014/main" id="{412BE6E8-7610-D942-ABB8-110347F285A3}"/>
                </a:ext>
              </a:extLst>
            </p:cNvPr>
            <p:cNvSpPr txBox="1"/>
            <p:nvPr/>
          </p:nvSpPr>
          <p:spPr>
            <a:xfrm>
              <a:off x="2428163" y="1798740"/>
              <a:ext cx="294291" cy="682595"/>
            </a:xfrm>
            <a:prstGeom prst="rect">
              <a:avLst/>
            </a:prstGeom>
            <a:noFill/>
          </p:spPr>
          <p:txBody>
            <a:bodyPr wrap="square" rtlCol="0">
              <a:spAutoFit/>
            </a:bodyPr>
            <a:lstStyle/>
            <a:p>
              <a:r>
                <a:rPr lang="en-US" dirty="0">
                  <a:solidFill>
                    <a:srgbClr val="FF0000"/>
                  </a:solidFill>
                </a:rPr>
                <a:t>x</a:t>
              </a:r>
            </a:p>
          </p:txBody>
        </p:sp>
        <p:sp>
          <p:nvSpPr>
            <p:cNvPr id="290" name="TextBox 289">
              <a:extLst>
                <a:ext uri="{FF2B5EF4-FFF2-40B4-BE49-F238E27FC236}">
                  <a16:creationId xmlns:a16="http://schemas.microsoft.com/office/drawing/2014/main" id="{0F876C0B-E7BE-5A45-8B6E-4BE6D744C05A}"/>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91" name="TextBox 290">
              <a:extLst>
                <a:ext uri="{FF2B5EF4-FFF2-40B4-BE49-F238E27FC236}">
                  <a16:creationId xmlns:a16="http://schemas.microsoft.com/office/drawing/2014/main" id="{8425F865-8D33-0242-A67F-B7AF6340586C}"/>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2" name="TextBox 291">
              <a:extLst>
                <a:ext uri="{FF2B5EF4-FFF2-40B4-BE49-F238E27FC236}">
                  <a16:creationId xmlns:a16="http://schemas.microsoft.com/office/drawing/2014/main" id="{EA1DC942-FC4D-974B-A024-FB10FCD2B746}"/>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293" name="TextBox 292">
              <a:extLst>
                <a:ext uri="{FF2B5EF4-FFF2-40B4-BE49-F238E27FC236}">
                  <a16:creationId xmlns:a16="http://schemas.microsoft.com/office/drawing/2014/main" id="{EC085CB7-D3A3-2D47-A3D7-611BF5012C32}"/>
                </a:ext>
              </a:extLst>
            </p:cNvPr>
            <p:cNvSpPr txBox="1"/>
            <p:nvPr/>
          </p:nvSpPr>
          <p:spPr>
            <a:xfrm>
              <a:off x="3037762" y="2408339"/>
              <a:ext cx="294291" cy="682595"/>
            </a:xfrm>
            <a:prstGeom prst="rect">
              <a:avLst/>
            </a:prstGeom>
            <a:noFill/>
          </p:spPr>
          <p:txBody>
            <a:bodyPr wrap="square" rtlCol="0">
              <a:spAutoFit/>
            </a:bodyPr>
            <a:lstStyle/>
            <a:p>
              <a:r>
                <a:rPr lang="en-US" dirty="0">
                  <a:solidFill>
                    <a:srgbClr val="FF0000"/>
                  </a:solidFill>
                </a:rPr>
                <a:t>x</a:t>
              </a:r>
            </a:p>
          </p:txBody>
        </p:sp>
        <p:sp>
          <p:nvSpPr>
            <p:cNvPr id="294" name="TextBox 293">
              <a:extLst>
                <a:ext uri="{FF2B5EF4-FFF2-40B4-BE49-F238E27FC236}">
                  <a16:creationId xmlns:a16="http://schemas.microsoft.com/office/drawing/2014/main" id="{51F08F67-065B-294A-A7F6-5A675702F276}"/>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95" name="TextBox 294">
              <a:extLst>
                <a:ext uri="{FF2B5EF4-FFF2-40B4-BE49-F238E27FC236}">
                  <a16:creationId xmlns:a16="http://schemas.microsoft.com/office/drawing/2014/main" id="{3F4F2057-5353-4447-8514-CA0D2CFCDB3E}"/>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96" name="TextBox 295">
              <a:extLst>
                <a:ext uri="{FF2B5EF4-FFF2-40B4-BE49-F238E27FC236}">
                  <a16:creationId xmlns:a16="http://schemas.microsoft.com/office/drawing/2014/main" id="{9420E128-9187-784F-9CAC-DD50318C1196}"/>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97" name="TextBox 296">
              <a:extLst>
                <a:ext uri="{FF2B5EF4-FFF2-40B4-BE49-F238E27FC236}">
                  <a16:creationId xmlns:a16="http://schemas.microsoft.com/office/drawing/2014/main" id="{3D6F44CF-751F-F74F-A562-6124F94DBFC5}"/>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98" name="TextBox 297">
              <a:extLst>
                <a:ext uri="{FF2B5EF4-FFF2-40B4-BE49-F238E27FC236}">
                  <a16:creationId xmlns:a16="http://schemas.microsoft.com/office/drawing/2014/main" id="{3CE48EDE-F824-484E-B88A-7FFD79BA393A}"/>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99" name="TextBox 298">
              <a:extLst>
                <a:ext uri="{FF2B5EF4-FFF2-40B4-BE49-F238E27FC236}">
                  <a16:creationId xmlns:a16="http://schemas.microsoft.com/office/drawing/2014/main" id="{0F1F3866-8262-654A-923A-EBF5211FD970}"/>
                </a:ext>
              </a:extLst>
            </p:cNvPr>
            <p:cNvSpPr txBox="1"/>
            <p:nvPr/>
          </p:nvSpPr>
          <p:spPr>
            <a:xfrm>
              <a:off x="2727435" y="2028287"/>
              <a:ext cx="524982" cy="682595"/>
            </a:xfrm>
            <a:prstGeom prst="rect">
              <a:avLst/>
            </a:prstGeom>
            <a:noFill/>
          </p:spPr>
          <p:txBody>
            <a:bodyPr wrap="none" rtlCol="0">
              <a:spAutoFit/>
            </a:bodyPr>
            <a:lstStyle/>
            <a:p>
              <a:r>
                <a:rPr lang="en-US" dirty="0">
                  <a:solidFill>
                    <a:srgbClr val="FF0000"/>
                  </a:solidFill>
                </a:rPr>
                <a:t>x</a:t>
              </a:r>
            </a:p>
          </p:txBody>
        </p:sp>
        <p:sp>
          <p:nvSpPr>
            <p:cNvPr id="300" name="TextBox 299">
              <a:extLst>
                <a:ext uri="{FF2B5EF4-FFF2-40B4-BE49-F238E27FC236}">
                  <a16:creationId xmlns:a16="http://schemas.microsoft.com/office/drawing/2014/main" id="{5D8997CC-C2F5-7F44-9A4A-5456BA46300C}"/>
                </a:ext>
              </a:extLst>
            </p:cNvPr>
            <p:cNvSpPr txBox="1"/>
            <p:nvPr/>
          </p:nvSpPr>
          <p:spPr>
            <a:xfrm>
              <a:off x="2181270" y="2138012"/>
              <a:ext cx="524982" cy="682595"/>
            </a:xfrm>
            <a:prstGeom prst="rect">
              <a:avLst/>
            </a:prstGeom>
            <a:noFill/>
          </p:spPr>
          <p:txBody>
            <a:bodyPr wrap="none" rtlCol="0">
              <a:spAutoFit/>
            </a:bodyPr>
            <a:lstStyle/>
            <a:p>
              <a:r>
                <a:rPr lang="en-US" dirty="0">
                  <a:solidFill>
                    <a:srgbClr val="FF0000"/>
                  </a:solidFill>
                </a:rPr>
                <a:t>x</a:t>
              </a:r>
            </a:p>
          </p:txBody>
        </p:sp>
        <p:sp>
          <p:nvSpPr>
            <p:cNvPr id="301" name="Oval 300">
              <a:extLst>
                <a:ext uri="{FF2B5EF4-FFF2-40B4-BE49-F238E27FC236}">
                  <a16:creationId xmlns:a16="http://schemas.microsoft.com/office/drawing/2014/main" id="{651310C7-C25E-ED46-B4CF-DB2244E00ADC}"/>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2" name="Group 301">
            <a:extLst>
              <a:ext uri="{FF2B5EF4-FFF2-40B4-BE49-F238E27FC236}">
                <a16:creationId xmlns:a16="http://schemas.microsoft.com/office/drawing/2014/main" id="{BF73D09D-67EB-B64B-818A-0E4FBCFAD6F8}"/>
              </a:ext>
            </a:extLst>
          </p:cNvPr>
          <p:cNvGrpSpPr/>
          <p:nvPr/>
        </p:nvGrpSpPr>
        <p:grpSpPr>
          <a:xfrm>
            <a:off x="4723176" y="4478851"/>
            <a:ext cx="812295" cy="790734"/>
            <a:chOff x="2036652" y="1429407"/>
            <a:chExt cx="1698497" cy="1653416"/>
          </a:xfrm>
        </p:grpSpPr>
        <p:sp>
          <p:nvSpPr>
            <p:cNvPr id="303" name="TextBox 302">
              <a:extLst>
                <a:ext uri="{FF2B5EF4-FFF2-40B4-BE49-F238E27FC236}">
                  <a16:creationId xmlns:a16="http://schemas.microsoft.com/office/drawing/2014/main" id="{CFE57641-1F6E-334A-B345-54346C549F7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04" name="TextBox 303">
              <a:extLst>
                <a:ext uri="{FF2B5EF4-FFF2-40B4-BE49-F238E27FC236}">
                  <a16:creationId xmlns:a16="http://schemas.microsoft.com/office/drawing/2014/main" id="{BE1C7187-B0A4-C24A-8F7A-1ED689CEB3E8}"/>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05" name="TextBox 304">
              <a:extLst>
                <a:ext uri="{FF2B5EF4-FFF2-40B4-BE49-F238E27FC236}">
                  <a16:creationId xmlns:a16="http://schemas.microsoft.com/office/drawing/2014/main" id="{564D458C-C36C-9841-B491-F9214C89A0D2}"/>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306" name="TextBox 305">
              <a:extLst>
                <a:ext uri="{FF2B5EF4-FFF2-40B4-BE49-F238E27FC236}">
                  <a16:creationId xmlns:a16="http://schemas.microsoft.com/office/drawing/2014/main" id="{DCC95A60-7975-2F4F-A1FB-1F6D92EC73C6}"/>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07" name="TextBox 306">
              <a:extLst>
                <a:ext uri="{FF2B5EF4-FFF2-40B4-BE49-F238E27FC236}">
                  <a16:creationId xmlns:a16="http://schemas.microsoft.com/office/drawing/2014/main" id="{44873639-B1E9-1B4A-BBAA-8382AE12B79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08" name="TextBox 307">
              <a:extLst>
                <a:ext uri="{FF2B5EF4-FFF2-40B4-BE49-F238E27FC236}">
                  <a16:creationId xmlns:a16="http://schemas.microsoft.com/office/drawing/2014/main" id="{8EE72791-8501-6B41-8054-F16872DB0B6D}"/>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09" name="TextBox 308">
              <a:extLst>
                <a:ext uri="{FF2B5EF4-FFF2-40B4-BE49-F238E27FC236}">
                  <a16:creationId xmlns:a16="http://schemas.microsoft.com/office/drawing/2014/main" id="{3D3CCE05-3046-884C-99B0-297073440B9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10" name="TextBox 309">
              <a:extLst>
                <a:ext uri="{FF2B5EF4-FFF2-40B4-BE49-F238E27FC236}">
                  <a16:creationId xmlns:a16="http://schemas.microsoft.com/office/drawing/2014/main" id="{66BE0902-82A1-3345-9C19-4C31C7FE32DB}"/>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311" name="TextBox 310">
              <a:extLst>
                <a:ext uri="{FF2B5EF4-FFF2-40B4-BE49-F238E27FC236}">
                  <a16:creationId xmlns:a16="http://schemas.microsoft.com/office/drawing/2014/main" id="{446593FD-0B10-9649-8A0F-1AF7D726052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12" name="TextBox 311">
              <a:extLst>
                <a:ext uri="{FF2B5EF4-FFF2-40B4-BE49-F238E27FC236}">
                  <a16:creationId xmlns:a16="http://schemas.microsoft.com/office/drawing/2014/main" id="{21FF6472-9706-CC40-AF88-C749C8BEFC8F}"/>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13" name="TextBox 312">
              <a:extLst>
                <a:ext uri="{FF2B5EF4-FFF2-40B4-BE49-F238E27FC236}">
                  <a16:creationId xmlns:a16="http://schemas.microsoft.com/office/drawing/2014/main" id="{F6DC6982-0DDC-CB4C-AA6F-314CFFFF52D0}"/>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314" name="TextBox 313">
              <a:extLst>
                <a:ext uri="{FF2B5EF4-FFF2-40B4-BE49-F238E27FC236}">
                  <a16:creationId xmlns:a16="http://schemas.microsoft.com/office/drawing/2014/main" id="{918C432B-5607-5B43-8B71-329599A52C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315" name="TextBox 314">
              <a:extLst>
                <a:ext uri="{FF2B5EF4-FFF2-40B4-BE49-F238E27FC236}">
                  <a16:creationId xmlns:a16="http://schemas.microsoft.com/office/drawing/2014/main" id="{DAC10CA9-EBD0-8E4E-9107-95A7598AB9C7}"/>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16" name="TextBox 315">
              <a:extLst>
                <a:ext uri="{FF2B5EF4-FFF2-40B4-BE49-F238E27FC236}">
                  <a16:creationId xmlns:a16="http://schemas.microsoft.com/office/drawing/2014/main" id="{CF5672F8-3D5B-EB44-9526-76A09FEAF4BA}"/>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17" name="TextBox 316">
              <a:extLst>
                <a:ext uri="{FF2B5EF4-FFF2-40B4-BE49-F238E27FC236}">
                  <a16:creationId xmlns:a16="http://schemas.microsoft.com/office/drawing/2014/main" id="{57DBA658-E219-B148-AD44-3EC7C02C8F0D}"/>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18" name="TextBox 317">
              <a:extLst>
                <a:ext uri="{FF2B5EF4-FFF2-40B4-BE49-F238E27FC236}">
                  <a16:creationId xmlns:a16="http://schemas.microsoft.com/office/drawing/2014/main" id="{8C9FFAC5-C7DE-A942-9C53-3E04350C9BBD}"/>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319" name="TextBox 318">
              <a:extLst>
                <a:ext uri="{FF2B5EF4-FFF2-40B4-BE49-F238E27FC236}">
                  <a16:creationId xmlns:a16="http://schemas.microsoft.com/office/drawing/2014/main" id="{FF802802-58E3-9C45-97FE-612CE622CA3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20" name="TextBox 319">
              <a:extLst>
                <a:ext uri="{FF2B5EF4-FFF2-40B4-BE49-F238E27FC236}">
                  <a16:creationId xmlns:a16="http://schemas.microsoft.com/office/drawing/2014/main" id="{37E18F98-FF52-3646-88AE-23ED733EC685}"/>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321" name="TextBox 320">
              <a:extLst>
                <a:ext uri="{FF2B5EF4-FFF2-40B4-BE49-F238E27FC236}">
                  <a16:creationId xmlns:a16="http://schemas.microsoft.com/office/drawing/2014/main" id="{44D775F7-47D5-FE47-A167-F911B90EE28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22" name="TextBox 321">
              <a:extLst>
                <a:ext uri="{FF2B5EF4-FFF2-40B4-BE49-F238E27FC236}">
                  <a16:creationId xmlns:a16="http://schemas.microsoft.com/office/drawing/2014/main" id="{DD7BA87B-4C11-CC4B-8FB4-2A721934263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323" name="TextBox 322">
              <a:extLst>
                <a:ext uri="{FF2B5EF4-FFF2-40B4-BE49-F238E27FC236}">
                  <a16:creationId xmlns:a16="http://schemas.microsoft.com/office/drawing/2014/main" id="{999E0A84-3392-8348-A7E6-80617CB8F432}"/>
                </a:ext>
              </a:extLst>
            </p:cNvPr>
            <p:cNvSpPr txBox="1"/>
            <p:nvPr/>
          </p:nvSpPr>
          <p:spPr>
            <a:xfrm>
              <a:off x="2727434" y="2028286"/>
              <a:ext cx="524239" cy="681631"/>
            </a:xfrm>
            <a:prstGeom prst="rect">
              <a:avLst/>
            </a:prstGeom>
            <a:noFill/>
          </p:spPr>
          <p:txBody>
            <a:bodyPr wrap="none" rtlCol="0">
              <a:spAutoFit/>
            </a:bodyPr>
            <a:lstStyle/>
            <a:p>
              <a:r>
                <a:rPr lang="en-US" dirty="0"/>
                <a:t>x</a:t>
              </a:r>
            </a:p>
          </p:txBody>
        </p:sp>
        <p:sp>
          <p:nvSpPr>
            <p:cNvPr id="324" name="TextBox 323">
              <a:extLst>
                <a:ext uri="{FF2B5EF4-FFF2-40B4-BE49-F238E27FC236}">
                  <a16:creationId xmlns:a16="http://schemas.microsoft.com/office/drawing/2014/main" id="{A915EDB9-6696-C447-9A23-4E6AFB82C4BC}"/>
                </a:ext>
              </a:extLst>
            </p:cNvPr>
            <p:cNvSpPr txBox="1"/>
            <p:nvPr/>
          </p:nvSpPr>
          <p:spPr>
            <a:xfrm>
              <a:off x="2181269" y="2138011"/>
              <a:ext cx="524239" cy="681631"/>
            </a:xfrm>
            <a:prstGeom prst="rect">
              <a:avLst/>
            </a:prstGeom>
            <a:noFill/>
          </p:spPr>
          <p:txBody>
            <a:bodyPr wrap="none" rtlCol="0">
              <a:spAutoFit/>
            </a:bodyPr>
            <a:lstStyle/>
            <a:p>
              <a:r>
                <a:rPr lang="en-US" dirty="0"/>
                <a:t>x</a:t>
              </a:r>
            </a:p>
          </p:txBody>
        </p:sp>
        <p:sp>
          <p:nvSpPr>
            <p:cNvPr id="325" name="Oval 324">
              <a:extLst>
                <a:ext uri="{FF2B5EF4-FFF2-40B4-BE49-F238E27FC236}">
                  <a16:creationId xmlns:a16="http://schemas.microsoft.com/office/drawing/2014/main" id="{7D155EFA-35D2-7746-A5D8-2C924FB5150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26" name="Group 325">
            <a:extLst>
              <a:ext uri="{FF2B5EF4-FFF2-40B4-BE49-F238E27FC236}">
                <a16:creationId xmlns:a16="http://schemas.microsoft.com/office/drawing/2014/main" id="{90BF7E3B-48C9-D045-8CB5-F41B611DA3AB}"/>
              </a:ext>
            </a:extLst>
          </p:cNvPr>
          <p:cNvGrpSpPr/>
          <p:nvPr/>
        </p:nvGrpSpPr>
        <p:grpSpPr>
          <a:xfrm>
            <a:off x="1256429" y="4702543"/>
            <a:ext cx="2063111" cy="349504"/>
            <a:chOff x="5074022" y="546600"/>
            <a:chExt cx="2337449" cy="395979"/>
          </a:xfrm>
        </p:grpSpPr>
        <p:sp>
          <p:nvSpPr>
            <p:cNvPr id="327" name="Rectangle 326">
              <a:extLst>
                <a:ext uri="{FF2B5EF4-FFF2-40B4-BE49-F238E27FC236}">
                  <a16:creationId xmlns:a16="http://schemas.microsoft.com/office/drawing/2014/main" id="{81AA181F-0798-5B41-B3FE-D46161799601}"/>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CDDB2FB0-7663-7F4A-9B81-1095AB751D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xmlns="">
            <p:sp>
              <p:nvSpPr>
                <p:cNvPr id="328" name="TextBox 327">
                  <a:extLst>
                    <a:ext uri="{FF2B5EF4-FFF2-40B4-BE49-F238E27FC236}">
                      <a16:creationId xmlns:a16="http://schemas.microsoft.com/office/drawing/2014/main" id="{CDDB2FB0-7663-7F4A-9B81-1095AB751D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297FF24B-DE9F-C44B-8801-EEB02745F4D3}"/>
                    </a:ext>
                  </a:extLst>
                </p:cNvPr>
                <p:cNvSpPr txBox="1"/>
                <p:nvPr/>
              </p:nvSpPr>
              <p:spPr>
                <a:xfrm>
                  <a:off x="5424640"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xmlns="">
            <p:sp>
              <p:nvSpPr>
                <p:cNvPr id="329" name="TextBox 328">
                  <a:extLst>
                    <a:ext uri="{FF2B5EF4-FFF2-40B4-BE49-F238E27FC236}">
                      <a16:creationId xmlns:a16="http://schemas.microsoft.com/office/drawing/2014/main" id="{297FF24B-DE9F-C44B-8801-EEB02745F4D3}"/>
                    </a:ext>
                  </a:extLst>
                </p:cNvPr>
                <p:cNvSpPr txBox="1">
                  <a:spLocks noRot="1" noChangeAspect="1" noMove="1" noResize="1" noEditPoints="1" noAdjustHandles="1" noChangeArrowheads="1" noChangeShapeType="1" noTextEdit="1"/>
                </p:cNvSpPr>
                <p:nvPr/>
              </p:nvSpPr>
              <p:spPr>
                <a:xfrm>
                  <a:off x="5424640" y="546600"/>
                  <a:ext cx="461280" cy="369332"/>
                </a:xfrm>
                <a:prstGeom prst="rect">
                  <a:avLst/>
                </a:prstGeom>
                <a:blipFill>
                  <a:blip r:embed="rId3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039361D5-54C8-004D-B2D3-A5008BD20A2E}"/>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xmlns="">
            <p:sp>
              <p:nvSpPr>
                <p:cNvPr id="330" name="TextBox 329">
                  <a:extLst>
                    <a:ext uri="{FF2B5EF4-FFF2-40B4-BE49-F238E27FC236}">
                      <a16:creationId xmlns:a16="http://schemas.microsoft.com/office/drawing/2014/main" id="{039361D5-54C8-004D-B2D3-A5008BD20A2E}"/>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3"/>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1" name="TextBox 330">
                  <a:extLst>
                    <a:ext uri="{FF2B5EF4-FFF2-40B4-BE49-F238E27FC236}">
                      <a16:creationId xmlns:a16="http://schemas.microsoft.com/office/drawing/2014/main" id="{C700860E-410D-EB44-95E5-98397C59E1B9}"/>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331" name="TextBox 330">
                  <a:extLst>
                    <a:ext uri="{FF2B5EF4-FFF2-40B4-BE49-F238E27FC236}">
                      <a16:creationId xmlns:a16="http://schemas.microsoft.com/office/drawing/2014/main" id="{C700860E-410D-EB44-95E5-98397C59E1B9}"/>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34"/>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42321748-9F57-E144-8B45-045340A80702}"/>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32" name="TextBox 331">
                  <a:extLst>
                    <a:ext uri="{FF2B5EF4-FFF2-40B4-BE49-F238E27FC236}">
                      <a16:creationId xmlns:a16="http://schemas.microsoft.com/office/drawing/2014/main" id="{42321748-9F57-E144-8B45-045340A80702}"/>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CF9A15D-CA3D-694B-A093-449265E7988A}"/>
              </a:ext>
            </a:extLst>
          </p:cNvPr>
          <p:cNvGrpSpPr/>
          <p:nvPr/>
        </p:nvGrpSpPr>
        <p:grpSpPr>
          <a:xfrm>
            <a:off x="5662674" y="4718664"/>
            <a:ext cx="2063111" cy="349504"/>
            <a:chOff x="5074022" y="546600"/>
            <a:chExt cx="2337449" cy="395979"/>
          </a:xfrm>
        </p:grpSpPr>
        <p:sp>
          <p:nvSpPr>
            <p:cNvPr id="334" name="Rectangle 333">
              <a:extLst>
                <a:ext uri="{FF2B5EF4-FFF2-40B4-BE49-F238E27FC236}">
                  <a16:creationId xmlns:a16="http://schemas.microsoft.com/office/drawing/2014/main" id="{E00C2398-07F0-9944-9B6C-1D4039E9699E}"/>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335" name="TextBox 334">
                  <a:extLst>
                    <a:ext uri="{FF2B5EF4-FFF2-40B4-BE49-F238E27FC236}">
                      <a16:creationId xmlns:a16="http://schemas.microsoft.com/office/drawing/2014/main" id="{F72C5061-D276-134B-9A8B-639F68F6FE87}"/>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7</m:t>
                            </m:r>
                          </m:sub>
                        </m:sSub>
                      </m:oMath>
                    </m:oMathPara>
                  </a14:m>
                  <a:endParaRPr lang="en-US" dirty="0">
                    <a:solidFill>
                      <a:srgbClr val="FF0000"/>
                    </a:solidFill>
                  </a:endParaRPr>
                </a:p>
              </p:txBody>
            </p:sp>
          </mc:Choice>
          <mc:Fallback xmlns="">
            <p:sp>
              <p:nvSpPr>
                <p:cNvPr id="335" name="TextBox 334">
                  <a:extLst>
                    <a:ext uri="{FF2B5EF4-FFF2-40B4-BE49-F238E27FC236}">
                      <a16:creationId xmlns:a16="http://schemas.microsoft.com/office/drawing/2014/main" id="{F72C5061-D276-134B-9A8B-639F68F6FE87}"/>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6"/>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019433E3-C29B-204D-B890-E2F6479DE19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336" name="TextBox 335">
                  <a:extLst>
                    <a:ext uri="{FF2B5EF4-FFF2-40B4-BE49-F238E27FC236}">
                      <a16:creationId xmlns:a16="http://schemas.microsoft.com/office/drawing/2014/main" id="{019433E3-C29B-204D-B890-E2F6479DE19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3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A685A55E-F379-BA40-AB5C-2028985CE32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337" name="TextBox 336">
                  <a:extLst>
                    <a:ext uri="{FF2B5EF4-FFF2-40B4-BE49-F238E27FC236}">
                      <a16:creationId xmlns:a16="http://schemas.microsoft.com/office/drawing/2014/main" id="{A685A55E-F379-BA40-AB5C-2028985CE32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8"/>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EE9DFE83-1F9F-034C-9305-D5D9D980155C}"/>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338" name="TextBox 337">
                  <a:extLst>
                    <a:ext uri="{FF2B5EF4-FFF2-40B4-BE49-F238E27FC236}">
                      <a16:creationId xmlns:a16="http://schemas.microsoft.com/office/drawing/2014/main" id="{EE9DFE83-1F9F-034C-9305-D5D9D980155C}"/>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3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9" name="TextBox 338">
                  <a:extLst>
                    <a:ext uri="{FF2B5EF4-FFF2-40B4-BE49-F238E27FC236}">
                      <a16:creationId xmlns:a16="http://schemas.microsoft.com/office/drawing/2014/main" id="{6C2BF7EE-9362-7C40-988C-A29A1FDEF056}"/>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39" name="TextBox 338">
                  <a:extLst>
                    <a:ext uri="{FF2B5EF4-FFF2-40B4-BE49-F238E27FC236}">
                      <a16:creationId xmlns:a16="http://schemas.microsoft.com/office/drawing/2014/main" id="{6C2BF7EE-9362-7C40-988C-A29A1FDEF056}"/>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0"/>
                  <a:stretch>
                    <a:fillRect/>
                  </a:stretch>
                </a:blipFill>
              </p:spPr>
              <p:txBody>
                <a:bodyPr/>
                <a:lstStyle/>
                <a:p>
                  <a:r>
                    <a:rPr lang="en-US">
                      <a:noFill/>
                    </a:rPr>
                    <a:t> </a:t>
                  </a:r>
                </a:p>
              </p:txBody>
            </p:sp>
          </mc:Fallback>
        </mc:AlternateContent>
      </p:grpSp>
      <p:grpSp>
        <p:nvGrpSpPr>
          <p:cNvPr id="341" name="Group 340">
            <a:extLst>
              <a:ext uri="{FF2B5EF4-FFF2-40B4-BE49-F238E27FC236}">
                <a16:creationId xmlns:a16="http://schemas.microsoft.com/office/drawing/2014/main" id="{278316AB-6A36-3142-BDC9-6C5F71A52CF6}"/>
              </a:ext>
            </a:extLst>
          </p:cNvPr>
          <p:cNvGrpSpPr/>
          <p:nvPr/>
        </p:nvGrpSpPr>
        <p:grpSpPr>
          <a:xfrm>
            <a:off x="348806" y="5373684"/>
            <a:ext cx="838950" cy="797350"/>
            <a:chOff x="2031861" y="1429407"/>
            <a:chExt cx="1756719" cy="1669609"/>
          </a:xfrm>
        </p:grpSpPr>
        <p:sp>
          <p:nvSpPr>
            <p:cNvPr id="342" name="TextBox 341">
              <a:extLst>
                <a:ext uri="{FF2B5EF4-FFF2-40B4-BE49-F238E27FC236}">
                  <a16:creationId xmlns:a16="http://schemas.microsoft.com/office/drawing/2014/main" id="{E9BA1510-AC1D-BA47-8F3E-0FF1423450B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343" name="TextBox 342">
              <a:extLst>
                <a:ext uri="{FF2B5EF4-FFF2-40B4-BE49-F238E27FC236}">
                  <a16:creationId xmlns:a16="http://schemas.microsoft.com/office/drawing/2014/main" id="{5E79E274-0BEF-FE49-AA32-FEC12786E1E0}"/>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344" name="TextBox 343">
              <a:extLst>
                <a:ext uri="{FF2B5EF4-FFF2-40B4-BE49-F238E27FC236}">
                  <a16:creationId xmlns:a16="http://schemas.microsoft.com/office/drawing/2014/main" id="{EC274414-944C-094D-999E-C793817F5BE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345" name="TextBox 344">
              <a:extLst>
                <a:ext uri="{FF2B5EF4-FFF2-40B4-BE49-F238E27FC236}">
                  <a16:creationId xmlns:a16="http://schemas.microsoft.com/office/drawing/2014/main" id="{8E117584-43C2-FE48-93FE-D617DDC434D6}"/>
                </a:ext>
              </a:extLst>
            </p:cNvPr>
            <p:cNvSpPr txBox="1"/>
            <p:nvPr/>
          </p:nvSpPr>
          <p:spPr>
            <a:xfrm>
              <a:off x="2948014" y="1822912"/>
              <a:ext cx="524982" cy="682595"/>
            </a:xfrm>
            <a:prstGeom prst="rect">
              <a:avLst/>
            </a:prstGeom>
            <a:noFill/>
          </p:spPr>
          <p:txBody>
            <a:bodyPr wrap="none" rtlCol="0">
              <a:spAutoFit/>
            </a:bodyPr>
            <a:lstStyle/>
            <a:p>
              <a:r>
                <a:rPr lang="en-US" dirty="0">
                  <a:solidFill>
                    <a:srgbClr val="FF0000"/>
                  </a:solidFill>
                </a:rPr>
                <a:t>x</a:t>
              </a:r>
            </a:p>
          </p:txBody>
        </p:sp>
        <p:sp>
          <p:nvSpPr>
            <p:cNvPr id="346" name="TextBox 345">
              <a:extLst>
                <a:ext uri="{FF2B5EF4-FFF2-40B4-BE49-F238E27FC236}">
                  <a16:creationId xmlns:a16="http://schemas.microsoft.com/office/drawing/2014/main" id="{1F4D158B-FA8A-A14A-8DDB-94B63564B4F6}"/>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347" name="TextBox 346">
              <a:extLst>
                <a:ext uri="{FF2B5EF4-FFF2-40B4-BE49-F238E27FC236}">
                  <a16:creationId xmlns:a16="http://schemas.microsoft.com/office/drawing/2014/main" id="{9A214A43-0698-1646-AB75-46CCA37FFFD6}"/>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348" name="TextBox 347">
              <a:extLst>
                <a:ext uri="{FF2B5EF4-FFF2-40B4-BE49-F238E27FC236}">
                  <a16:creationId xmlns:a16="http://schemas.microsoft.com/office/drawing/2014/main" id="{C4D02218-FE03-D843-9D17-4C74701760E9}"/>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349" name="TextBox 348">
              <a:extLst>
                <a:ext uri="{FF2B5EF4-FFF2-40B4-BE49-F238E27FC236}">
                  <a16:creationId xmlns:a16="http://schemas.microsoft.com/office/drawing/2014/main" id="{280AE8FD-41FA-B14B-9095-3AEFB5488028}"/>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350" name="TextBox 349">
              <a:extLst>
                <a:ext uri="{FF2B5EF4-FFF2-40B4-BE49-F238E27FC236}">
                  <a16:creationId xmlns:a16="http://schemas.microsoft.com/office/drawing/2014/main" id="{263AA358-7CA0-9947-8188-8F8F3DD10F44}"/>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351" name="TextBox 350">
              <a:extLst>
                <a:ext uri="{FF2B5EF4-FFF2-40B4-BE49-F238E27FC236}">
                  <a16:creationId xmlns:a16="http://schemas.microsoft.com/office/drawing/2014/main" id="{2D3E4F22-819A-FB44-B16B-E82ADB06342E}"/>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352" name="TextBox 351">
              <a:extLst>
                <a:ext uri="{FF2B5EF4-FFF2-40B4-BE49-F238E27FC236}">
                  <a16:creationId xmlns:a16="http://schemas.microsoft.com/office/drawing/2014/main" id="{A018F48A-846C-9846-BDA8-35D2D00C8512}"/>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353" name="TextBox 352">
              <a:extLst>
                <a:ext uri="{FF2B5EF4-FFF2-40B4-BE49-F238E27FC236}">
                  <a16:creationId xmlns:a16="http://schemas.microsoft.com/office/drawing/2014/main" id="{F91BD99E-462D-A74B-983C-BA46D68B55F9}"/>
                </a:ext>
              </a:extLst>
            </p:cNvPr>
            <p:cNvSpPr txBox="1"/>
            <p:nvPr/>
          </p:nvSpPr>
          <p:spPr>
            <a:xfrm>
              <a:off x="2464676" y="2140326"/>
              <a:ext cx="294289" cy="682595"/>
            </a:xfrm>
            <a:prstGeom prst="rect">
              <a:avLst/>
            </a:prstGeom>
            <a:noFill/>
          </p:spPr>
          <p:txBody>
            <a:bodyPr wrap="square" rtlCol="0">
              <a:spAutoFit/>
            </a:bodyPr>
            <a:lstStyle/>
            <a:p>
              <a:r>
                <a:rPr lang="en-US" dirty="0">
                  <a:solidFill>
                    <a:srgbClr val="FF0000"/>
                  </a:solidFill>
                </a:rPr>
                <a:t>x</a:t>
              </a:r>
            </a:p>
          </p:txBody>
        </p:sp>
        <p:sp>
          <p:nvSpPr>
            <p:cNvPr id="354" name="TextBox 353">
              <a:extLst>
                <a:ext uri="{FF2B5EF4-FFF2-40B4-BE49-F238E27FC236}">
                  <a16:creationId xmlns:a16="http://schemas.microsoft.com/office/drawing/2014/main" id="{E3705653-CA1A-5940-A84E-DD414F32C99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355" name="TextBox 354">
              <a:extLst>
                <a:ext uri="{FF2B5EF4-FFF2-40B4-BE49-F238E27FC236}">
                  <a16:creationId xmlns:a16="http://schemas.microsoft.com/office/drawing/2014/main" id="{119C6AC6-2B36-C342-BA8C-8EB4C670E48E}"/>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356" name="TextBox 355">
              <a:extLst>
                <a:ext uri="{FF2B5EF4-FFF2-40B4-BE49-F238E27FC236}">
                  <a16:creationId xmlns:a16="http://schemas.microsoft.com/office/drawing/2014/main" id="{84686C48-60B5-9C4F-B6A7-B8B1742D4FD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57" name="TextBox 356">
              <a:extLst>
                <a:ext uri="{FF2B5EF4-FFF2-40B4-BE49-F238E27FC236}">
                  <a16:creationId xmlns:a16="http://schemas.microsoft.com/office/drawing/2014/main" id="{2967F6B0-19D9-D044-AB81-7D5FEC00E977}"/>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58" name="TextBox 357">
              <a:extLst>
                <a:ext uri="{FF2B5EF4-FFF2-40B4-BE49-F238E27FC236}">
                  <a16:creationId xmlns:a16="http://schemas.microsoft.com/office/drawing/2014/main" id="{847F1276-6606-7747-93C6-6D227498BE8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59" name="TextBox 358">
              <a:extLst>
                <a:ext uri="{FF2B5EF4-FFF2-40B4-BE49-F238E27FC236}">
                  <a16:creationId xmlns:a16="http://schemas.microsoft.com/office/drawing/2014/main" id="{91902BA9-799C-E740-8EB6-40D00ED54750}"/>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60" name="TextBox 359">
              <a:extLst>
                <a:ext uri="{FF2B5EF4-FFF2-40B4-BE49-F238E27FC236}">
                  <a16:creationId xmlns:a16="http://schemas.microsoft.com/office/drawing/2014/main" id="{F82F2D90-73C6-0349-931B-12E234F546E6}"/>
                </a:ext>
              </a:extLst>
            </p:cNvPr>
            <p:cNvSpPr txBox="1"/>
            <p:nvPr/>
          </p:nvSpPr>
          <p:spPr>
            <a:xfrm>
              <a:off x="3263598" y="1638247"/>
              <a:ext cx="524982" cy="682595"/>
            </a:xfrm>
            <a:prstGeom prst="rect">
              <a:avLst/>
            </a:prstGeom>
            <a:noFill/>
          </p:spPr>
          <p:txBody>
            <a:bodyPr wrap="none" rtlCol="0">
              <a:spAutoFit/>
            </a:bodyPr>
            <a:lstStyle/>
            <a:p>
              <a:r>
                <a:rPr lang="en-US" dirty="0">
                  <a:solidFill>
                    <a:srgbClr val="FF0000"/>
                  </a:solidFill>
                </a:rPr>
                <a:t>x</a:t>
              </a:r>
            </a:p>
          </p:txBody>
        </p:sp>
        <p:sp>
          <p:nvSpPr>
            <p:cNvPr id="361" name="TextBox 360">
              <a:extLst>
                <a:ext uri="{FF2B5EF4-FFF2-40B4-BE49-F238E27FC236}">
                  <a16:creationId xmlns:a16="http://schemas.microsoft.com/office/drawing/2014/main" id="{F69B6DE1-75D9-724E-BCD3-03DE574C541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2" name="TextBox 361">
              <a:extLst>
                <a:ext uri="{FF2B5EF4-FFF2-40B4-BE49-F238E27FC236}">
                  <a16:creationId xmlns:a16="http://schemas.microsoft.com/office/drawing/2014/main" id="{39366063-8ECA-5F4C-8E50-F3267E04716C}"/>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63" name="TextBox 362">
              <a:extLst>
                <a:ext uri="{FF2B5EF4-FFF2-40B4-BE49-F238E27FC236}">
                  <a16:creationId xmlns:a16="http://schemas.microsoft.com/office/drawing/2014/main" id="{2D283115-6035-BF41-9042-2100442CBB99}"/>
                </a:ext>
              </a:extLst>
            </p:cNvPr>
            <p:cNvSpPr txBox="1"/>
            <p:nvPr/>
          </p:nvSpPr>
          <p:spPr>
            <a:xfrm>
              <a:off x="2181270" y="2138012"/>
              <a:ext cx="284052" cy="369333"/>
            </a:xfrm>
            <a:prstGeom prst="rect">
              <a:avLst/>
            </a:prstGeom>
            <a:noFill/>
          </p:spPr>
          <p:txBody>
            <a:bodyPr wrap="none" rtlCol="0">
              <a:spAutoFit/>
            </a:bodyPr>
            <a:lstStyle/>
            <a:p>
              <a:r>
                <a:rPr lang="en-US" dirty="0"/>
                <a:t>x</a:t>
              </a:r>
            </a:p>
          </p:txBody>
        </p:sp>
        <p:sp>
          <p:nvSpPr>
            <p:cNvPr id="364" name="Oval 363">
              <a:extLst>
                <a:ext uri="{FF2B5EF4-FFF2-40B4-BE49-F238E27FC236}">
                  <a16:creationId xmlns:a16="http://schemas.microsoft.com/office/drawing/2014/main" id="{BFCDB8D6-2CE4-1547-B09C-8194E5985BD5}"/>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5" name="Group 364">
            <a:extLst>
              <a:ext uri="{FF2B5EF4-FFF2-40B4-BE49-F238E27FC236}">
                <a16:creationId xmlns:a16="http://schemas.microsoft.com/office/drawing/2014/main" id="{C97458A3-2A56-6547-84C2-DC56BE213700}"/>
              </a:ext>
            </a:extLst>
          </p:cNvPr>
          <p:cNvGrpSpPr/>
          <p:nvPr/>
        </p:nvGrpSpPr>
        <p:grpSpPr>
          <a:xfrm>
            <a:off x="4723176" y="5389467"/>
            <a:ext cx="812295" cy="814961"/>
            <a:chOff x="2036652" y="1429407"/>
            <a:chExt cx="1698497" cy="1704076"/>
          </a:xfrm>
        </p:grpSpPr>
        <p:sp>
          <p:nvSpPr>
            <p:cNvPr id="366" name="TextBox 365">
              <a:extLst>
                <a:ext uri="{FF2B5EF4-FFF2-40B4-BE49-F238E27FC236}">
                  <a16:creationId xmlns:a16="http://schemas.microsoft.com/office/drawing/2014/main" id="{FFDB9983-D8F0-6C45-96A0-9AA8D672E6AE}"/>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67" name="TextBox 366">
              <a:extLst>
                <a:ext uri="{FF2B5EF4-FFF2-40B4-BE49-F238E27FC236}">
                  <a16:creationId xmlns:a16="http://schemas.microsoft.com/office/drawing/2014/main" id="{9379A255-FC20-8945-9A5D-B23AB34D9DCD}"/>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68" name="TextBox 367">
              <a:extLst>
                <a:ext uri="{FF2B5EF4-FFF2-40B4-BE49-F238E27FC236}">
                  <a16:creationId xmlns:a16="http://schemas.microsoft.com/office/drawing/2014/main" id="{F848DB81-9420-3943-9B50-D173B165923F}"/>
                </a:ext>
              </a:extLst>
            </p:cNvPr>
            <p:cNvSpPr txBox="1"/>
            <p:nvPr/>
          </p:nvSpPr>
          <p:spPr>
            <a:xfrm>
              <a:off x="2753709" y="1734208"/>
              <a:ext cx="524239" cy="681631"/>
            </a:xfrm>
            <a:prstGeom prst="rect">
              <a:avLst/>
            </a:prstGeom>
            <a:noFill/>
          </p:spPr>
          <p:txBody>
            <a:bodyPr wrap="none" rtlCol="0">
              <a:spAutoFit/>
            </a:bodyPr>
            <a:lstStyle/>
            <a:p>
              <a:r>
                <a:rPr lang="en-US" dirty="0"/>
                <a:t>x</a:t>
              </a:r>
            </a:p>
          </p:txBody>
        </p:sp>
        <p:sp>
          <p:nvSpPr>
            <p:cNvPr id="369" name="TextBox 368">
              <a:extLst>
                <a:ext uri="{FF2B5EF4-FFF2-40B4-BE49-F238E27FC236}">
                  <a16:creationId xmlns:a16="http://schemas.microsoft.com/office/drawing/2014/main" id="{266E2142-315F-0641-8826-0E8EB764D398}"/>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70" name="TextBox 369">
              <a:extLst>
                <a:ext uri="{FF2B5EF4-FFF2-40B4-BE49-F238E27FC236}">
                  <a16:creationId xmlns:a16="http://schemas.microsoft.com/office/drawing/2014/main" id="{8502CC6B-89FF-1C40-8F3D-5ED49D274A73}"/>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71" name="TextBox 370">
              <a:extLst>
                <a:ext uri="{FF2B5EF4-FFF2-40B4-BE49-F238E27FC236}">
                  <a16:creationId xmlns:a16="http://schemas.microsoft.com/office/drawing/2014/main" id="{EB7FE8DA-03E4-4F44-940C-DF4D1B1CA763}"/>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72" name="TextBox 371">
              <a:extLst>
                <a:ext uri="{FF2B5EF4-FFF2-40B4-BE49-F238E27FC236}">
                  <a16:creationId xmlns:a16="http://schemas.microsoft.com/office/drawing/2014/main" id="{9E3A3C87-647F-DA46-AA4A-2FE4439AF773}"/>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73" name="TextBox 372">
              <a:extLst>
                <a:ext uri="{FF2B5EF4-FFF2-40B4-BE49-F238E27FC236}">
                  <a16:creationId xmlns:a16="http://schemas.microsoft.com/office/drawing/2014/main" id="{A2FB682E-8174-FC42-939E-0C61B88BE297}"/>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374" name="TextBox 373">
              <a:extLst>
                <a:ext uri="{FF2B5EF4-FFF2-40B4-BE49-F238E27FC236}">
                  <a16:creationId xmlns:a16="http://schemas.microsoft.com/office/drawing/2014/main" id="{9773000F-AFEC-2343-BEEC-B6778D83BA2C}"/>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75" name="TextBox 374">
              <a:extLst>
                <a:ext uri="{FF2B5EF4-FFF2-40B4-BE49-F238E27FC236}">
                  <a16:creationId xmlns:a16="http://schemas.microsoft.com/office/drawing/2014/main" id="{77E505CF-603E-354C-A66B-E91A1073AA5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76" name="TextBox 375">
              <a:extLst>
                <a:ext uri="{FF2B5EF4-FFF2-40B4-BE49-F238E27FC236}">
                  <a16:creationId xmlns:a16="http://schemas.microsoft.com/office/drawing/2014/main" id="{5F3CE8A9-D8D5-6F47-93EE-4422BF4CDF36}"/>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377" name="TextBox 376">
              <a:extLst>
                <a:ext uri="{FF2B5EF4-FFF2-40B4-BE49-F238E27FC236}">
                  <a16:creationId xmlns:a16="http://schemas.microsoft.com/office/drawing/2014/main" id="{227BAD6E-4D8C-564F-9745-976C3D98A08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378" name="TextBox 377">
              <a:extLst>
                <a:ext uri="{FF2B5EF4-FFF2-40B4-BE49-F238E27FC236}">
                  <a16:creationId xmlns:a16="http://schemas.microsoft.com/office/drawing/2014/main" id="{31413EB0-3BCD-3B43-986D-6D19A5D0936F}"/>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79" name="TextBox 378">
              <a:extLst>
                <a:ext uri="{FF2B5EF4-FFF2-40B4-BE49-F238E27FC236}">
                  <a16:creationId xmlns:a16="http://schemas.microsoft.com/office/drawing/2014/main" id="{4DF99EB7-B106-294A-8319-B4025DEF357C}"/>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80" name="TextBox 379">
              <a:extLst>
                <a:ext uri="{FF2B5EF4-FFF2-40B4-BE49-F238E27FC236}">
                  <a16:creationId xmlns:a16="http://schemas.microsoft.com/office/drawing/2014/main" id="{0AEBE864-8E65-C44E-8297-6D5A42914F0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81" name="TextBox 380">
              <a:extLst>
                <a:ext uri="{FF2B5EF4-FFF2-40B4-BE49-F238E27FC236}">
                  <a16:creationId xmlns:a16="http://schemas.microsoft.com/office/drawing/2014/main" id="{E28025EB-1B32-D74C-8B1A-4C042C03383C}"/>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382" name="TextBox 381">
              <a:extLst>
                <a:ext uri="{FF2B5EF4-FFF2-40B4-BE49-F238E27FC236}">
                  <a16:creationId xmlns:a16="http://schemas.microsoft.com/office/drawing/2014/main" id="{2B19E170-A500-6C42-8BCE-88B922B060B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83" name="TextBox 382">
              <a:extLst>
                <a:ext uri="{FF2B5EF4-FFF2-40B4-BE49-F238E27FC236}">
                  <a16:creationId xmlns:a16="http://schemas.microsoft.com/office/drawing/2014/main" id="{0D83C3CD-E455-A640-9CD7-A7F2B8DC227C}"/>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384" name="TextBox 383">
              <a:extLst>
                <a:ext uri="{FF2B5EF4-FFF2-40B4-BE49-F238E27FC236}">
                  <a16:creationId xmlns:a16="http://schemas.microsoft.com/office/drawing/2014/main" id="{0423E281-A055-8E49-B050-867C2A0B0D1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85" name="TextBox 384">
              <a:extLst>
                <a:ext uri="{FF2B5EF4-FFF2-40B4-BE49-F238E27FC236}">
                  <a16:creationId xmlns:a16="http://schemas.microsoft.com/office/drawing/2014/main" id="{E62E9167-B46B-3340-A0E8-C3329D505741}"/>
                </a:ext>
              </a:extLst>
            </p:cNvPr>
            <p:cNvSpPr txBox="1"/>
            <p:nvPr/>
          </p:nvSpPr>
          <p:spPr>
            <a:xfrm>
              <a:off x="2335515" y="2451852"/>
              <a:ext cx="524239" cy="681631"/>
            </a:xfrm>
            <a:prstGeom prst="rect">
              <a:avLst/>
            </a:prstGeom>
            <a:noFill/>
          </p:spPr>
          <p:txBody>
            <a:bodyPr wrap="none" rtlCol="0">
              <a:spAutoFit/>
            </a:bodyPr>
            <a:lstStyle/>
            <a:p>
              <a:r>
                <a:rPr lang="en-US" dirty="0"/>
                <a:t>x</a:t>
              </a:r>
            </a:p>
          </p:txBody>
        </p:sp>
        <p:sp>
          <p:nvSpPr>
            <p:cNvPr id="386" name="TextBox 385">
              <a:extLst>
                <a:ext uri="{FF2B5EF4-FFF2-40B4-BE49-F238E27FC236}">
                  <a16:creationId xmlns:a16="http://schemas.microsoft.com/office/drawing/2014/main" id="{3D424E58-7896-AD45-875D-F36A785C45E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387" name="TextBox 386">
              <a:extLst>
                <a:ext uri="{FF2B5EF4-FFF2-40B4-BE49-F238E27FC236}">
                  <a16:creationId xmlns:a16="http://schemas.microsoft.com/office/drawing/2014/main" id="{311CDCB7-DCC6-884D-B34B-8005F0EF6E73}"/>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388" name="Oval 387">
              <a:extLst>
                <a:ext uri="{FF2B5EF4-FFF2-40B4-BE49-F238E27FC236}">
                  <a16:creationId xmlns:a16="http://schemas.microsoft.com/office/drawing/2014/main" id="{679F89BD-DBCA-4340-B450-2A24E94852F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89" name="Group 388">
            <a:extLst>
              <a:ext uri="{FF2B5EF4-FFF2-40B4-BE49-F238E27FC236}">
                <a16:creationId xmlns:a16="http://schemas.microsoft.com/office/drawing/2014/main" id="{98B7DA92-3FA2-D144-A46E-1497D7CBF991}"/>
              </a:ext>
            </a:extLst>
          </p:cNvPr>
          <p:cNvGrpSpPr/>
          <p:nvPr/>
        </p:nvGrpSpPr>
        <p:grpSpPr>
          <a:xfrm>
            <a:off x="1256429" y="5613159"/>
            <a:ext cx="2063111" cy="349504"/>
            <a:chOff x="5074022" y="546600"/>
            <a:chExt cx="2337449" cy="395979"/>
          </a:xfrm>
        </p:grpSpPr>
        <p:sp>
          <p:nvSpPr>
            <p:cNvPr id="390" name="Rectangle 389">
              <a:extLst>
                <a:ext uri="{FF2B5EF4-FFF2-40B4-BE49-F238E27FC236}">
                  <a16:creationId xmlns:a16="http://schemas.microsoft.com/office/drawing/2014/main" id="{0A3C3A12-CC70-5642-8A72-0691B0E8E9F6}"/>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1" name="TextBox 390">
                  <a:extLst>
                    <a:ext uri="{FF2B5EF4-FFF2-40B4-BE49-F238E27FC236}">
                      <a16:creationId xmlns:a16="http://schemas.microsoft.com/office/drawing/2014/main" id="{16A145AC-AC79-6844-9FB0-CCFC79526E3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oMath>
                    </m:oMathPara>
                  </a14:m>
                  <a:endParaRPr lang="en-US" dirty="0"/>
                </a:p>
              </p:txBody>
            </p:sp>
          </mc:Choice>
          <mc:Fallback xmlns="">
            <p:sp>
              <p:nvSpPr>
                <p:cNvPr id="391" name="TextBox 390">
                  <a:extLst>
                    <a:ext uri="{FF2B5EF4-FFF2-40B4-BE49-F238E27FC236}">
                      <a16:creationId xmlns:a16="http://schemas.microsoft.com/office/drawing/2014/main" id="{16A145AC-AC79-6844-9FB0-CCFC79526E3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2" name="TextBox 391">
                  <a:extLst>
                    <a:ext uri="{FF2B5EF4-FFF2-40B4-BE49-F238E27FC236}">
                      <a16:creationId xmlns:a16="http://schemas.microsoft.com/office/drawing/2014/main" id="{E018AD86-CC5F-8B49-B4A9-002AE77A4054}"/>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p>
              </p:txBody>
            </p:sp>
          </mc:Choice>
          <mc:Fallback xmlns="">
            <p:sp>
              <p:nvSpPr>
                <p:cNvPr id="392" name="TextBox 391">
                  <a:extLst>
                    <a:ext uri="{FF2B5EF4-FFF2-40B4-BE49-F238E27FC236}">
                      <a16:creationId xmlns:a16="http://schemas.microsoft.com/office/drawing/2014/main" id="{E018AD86-CC5F-8B49-B4A9-002AE77A4054}"/>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3" name="TextBox 392">
                  <a:extLst>
                    <a:ext uri="{FF2B5EF4-FFF2-40B4-BE49-F238E27FC236}">
                      <a16:creationId xmlns:a16="http://schemas.microsoft.com/office/drawing/2014/main" id="{E4FB87FD-521A-1443-BB24-8E21BB2AB63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p>
              </p:txBody>
            </p:sp>
          </mc:Choice>
          <mc:Fallback xmlns="">
            <p:sp>
              <p:nvSpPr>
                <p:cNvPr id="393" name="TextBox 392">
                  <a:extLst>
                    <a:ext uri="{FF2B5EF4-FFF2-40B4-BE49-F238E27FC236}">
                      <a16:creationId xmlns:a16="http://schemas.microsoft.com/office/drawing/2014/main" id="{E4FB87FD-521A-1443-BB24-8E21BB2AB63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a:extLst>
                    <a:ext uri="{FF2B5EF4-FFF2-40B4-BE49-F238E27FC236}">
                      <a16:creationId xmlns:a16="http://schemas.microsoft.com/office/drawing/2014/main" id="{449FD4F2-9333-6E4B-BFFB-0AEB62BB3DA4}"/>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394" name="TextBox 393">
                  <a:extLst>
                    <a:ext uri="{FF2B5EF4-FFF2-40B4-BE49-F238E27FC236}">
                      <a16:creationId xmlns:a16="http://schemas.microsoft.com/office/drawing/2014/main" id="{449FD4F2-9333-6E4B-BFFB-0AEB62BB3DA4}"/>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3"/>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a:extLst>
                    <a:ext uri="{FF2B5EF4-FFF2-40B4-BE49-F238E27FC236}">
                      <a16:creationId xmlns:a16="http://schemas.microsoft.com/office/drawing/2014/main" id="{5FBE0551-D979-9E4F-A94C-B1B8F8577A8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95" name="TextBox 394">
                  <a:extLst>
                    <a:ext uri="{FF2B5EF4-FFF2-40B4-BE49-F238E27FC236}">
                      <a16:creationId xmlns:a16="http://schemas.microsoft.com/office/drawing/2014/main" id="{5FBE0551-D979-9E4F-A94C-B1B8F8577A8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96" name="Group 395">
            <a:extLst>
              <a:ext uri="{FF2B5EF4-FFF2-40B4-BE49-F238E27FC236}">
                <a16:creationId xmlns:a16="http://schemas.microsoft.com/office/drawing/2014/main" id="{975D0C06-2BED-834C-81A6-90E66CF48063}"/>
              </a:ext>
            </a:extLst>
          </p:cNvPr>
          <p:cNvGrpSpPr/>
          <p:nvPr/>
        </p:nvGrpSpPr>
        <p:grpSpPr>
          <a:xfrm>
            <a:off x="5662674" y="5629280"/>
            <a:ext cx="2063111" cy="349504"/>
            <a:chOff x="5074022" y="546600"/>
            <a:chExt cx="2337449" cy="395979"/>
          </a:xfrm>
        </p:grpSpPr>
        <p:sp>
          <p:nvSpPr>
            <p:cNvPr id="397" name="Rectangle 396">
              <a:extLst>
                <a:ext uri="{FF2B5EF4-FFF2-40B4-BE49-F238E27FC236}">
                  <a16:creationId xmlns:a16="http://schemas.microsoft.com/office/drawing/2014/main" id="{E3ED1F02-9BDC-FC43-8A33-7F0BF6DBFFA8}"/>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398" name="TextBox 397">
                  <a:extLst>
                    <a:ext uri="{FF2B5EF4-FFF2-40B4-BE49-F238E27FC236}">
                      <a16:creationId xmlns:a16="http://schemas.microsoft.com/office/drawing/2014/main" id="{2FD43745-69C1-D640-AAEE-253DC70F8771}"/>
                    </a:ext>
                  </a:extLst>
                </p:cNvPr>
                <p:cNvSpPr txBox="1"/>
                <p:nvPr/>
              </p:nvSpPr>
              <p:spPr>
                <a:xfrm>
                  <a:off x="5074022"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xmlns="">
            <p:sp>
              <p:nvSpPr>
                <p:cNvPr id="398" name="TextBox 397">
                  <a:extLst>
                    <a:ext uri="{FF2B5EF4-FFF2-40B4-BE49-F238E27FC236}">
                      <a16:creationId xmlns:a16="http://schemas.microsoft.com/office/drawing/2014/main" id="{2FD43745-69C1-D640-AAEE-253DC70F8771}"/>
                    </a:ext>
                  </a:extLst>
                </p:cNvPr>
                <p:cNvSpPr txBox="1">
                  <a:spLocks noRot="1" noChangeAspect="1" noMove="1" noResize="1" noEditPoints="1" noAdjustHandles="1" noChangeArrowheads="1" noChangeShapeType="1" noTextEdit="1"/>
                </p:cNvSpPr>
                <p:nvPr/>
              </p:nvSpPr>
              <p:spPr>
                <a:xfrm>
                  <a:off x="5074022" y="546600"/>
                  <a:ext cx="461280" cy="369332"/>
                </a:xfrm>
                <a:prstGeom prst="rect">
                  <a:avLst/>
                </a:prstGeom>
                <a:blipFill>
                  <a:blip r:embed="rId44"/>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9" name="TextBox 398">
                  <a:extLst>
                    <a:ext uri="{FF2B5EF4-FFF2-40B4-BE49-F238E27FC236}">
                      <a16:creationId xmlns:a16="http://schemas.microsoft.com/office/drawing/2014/main" id="{99B7ACA8-D3B7-B448-BC97-975172481695}"/>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8</m:t>
                            </m:r>
                          </m:sub>
                        </m:sSub>
                      </m:oMath>
                    </m:oMathPara>
                  </a14:m>
                  <a:endParaRPr lang="en-US" dirty="0">
                    <a:solidFill>
                      <a:srgbClr val="FF0000"/>
                    </a:solidFill>
                  </a:endParaRPr>
                </a:p>
              </p:txBody>
            </p:sp>
          </mc:Choice>
          <mc:Fallback xmlns="">
            <p:sp>
              <p:nvSpPr>
                <p:cNvPr id="399" name="TextBox 398">
                  <a:extLst>
                    <a:ext uri="{FF2B5EF4-FFF2-40B4-BE49-F238E27FC236}">
                      <a16:creationId xmlns:a16="http://schemas.microsoft.com/office/drawing/2014/main" id="{99B7ACA8-D3B7-B448-BC97-975172481695}"/>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5"/>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0" name="TextBox 399">
                  <a:extLst>
                    <a:ext uri="{FF2B5EF4-FFF2-40B4-BE49-F238E27FC236}">
                      <a16:creationId xmlns:a16="http://schemas.microsoft.com/office/drawing/2014/main" id="{485A744D-1468-9943-9644-8A0B036785DD}"/>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400" name="TextBox 399">
                  <a:extLst>
                    <a:ext uri="{FF2B5EF4-FFF2-40B4-BE49-F238E27FC236}">
                      <a16:creationId xmlns:a16="http://schemas.microsoft.com/office/drawing/2014/main" id="{485A744D-1468-9943-9644-8A0B036785DD}"/>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1622D509-DD1A-1944-8F7C-0D7ADD37E845}"/>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01" name="TextBox 400">
                  <a:extLst>
                    <a:ext uri="{FF2B5EF4-FFF2-40B4-BE49-F238E27FC236}">
                      <a16:creationId xmlns:a16="http://schemas.microsoft.com/office/drawing/2014/main" id="{1622D509-DD1A-1944-8F7C-0D7ADD37E845}"/>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4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2" name="TextBox 401">
                  <a:extLst>
                    <a:ext uri="{FF2B5EF4-FFF2-40B4-BE49-F238E27FC236}">
                      <a16:creationId xmlns:a16="http://schemas.microsoft.com/office/drawing/2014/main" id="{AB7C35B8-8DFB-4D4C-96F5-A0290F74221D}"/>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02" name="TextBox 401">
                  <a:extLst>
                    <a:ext uri="{FF2B5EF4-FFF2-40B4-BE49-F238E27FC236}">
                      <a16:creationId xmlns:a16="http://schemas.microsoft.com/office/drawing/2014/main" id="{AB7C35B8-8DFB-4D4C-96F5-A0290F74221D}"/>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8"/>
                  <a:stretch>
                    <a:fillRect/>
                  </a:stretch>
                </a:blipFill>
              </p:spPr>
              <p:txBody>
                <a:bodyPr/>
                <a:lstStyle/>
                <a:p>
                  <a:r>
                    <a:rPr lang="en-US">
                      <a:noFill/>
                    </a:rPr>
                    <a:t> </a:t>
                  </a:r>
                </a:p>
              </p:txBody>
            </p:sp>
          </mc:Fallback>
        </mc:AlternateContent>
      </p:grpSp>
      <p:sp>
        <p:nvSpPr>
          <p:cNvPr id="404" name="TextBox 403">
            <a:extLst>
              <a:ext uri="{FF2B5EF4-FFF2-40B4-BE49-F238E27FC236}">
                <a16:creationId xmlns:a16="http://schemas.microsoft.com/office/drawing/2014/main" id="{58F04431-97A4-E649-948C-33E90B2317B7}"/>
              </a:ext>
            </a:extLst>
          </p:cNvPr>
          <p:cNvSpPr txBox="1"/>
          <p:nvPr/>
        </p:nvSpPr>
        <p:spPr>
          <a:xfrm>
            <a:off x="165461" y="2243315"/>
            <a:ext cx="1331727" cy="325985"/>
          </a:xfrm>
          <a:prstGeom prst="rect">
            <a:avLst/>
          </a:prstGeom>
          <a:noFill/>
        </p:spPr>
        <p:txBody>
          <a:bodyPr wrap="none" rtlCol="0">
            <a:spAutoFit/>
          </a:bodyPr>
          <a:lstStyle/>
          <a:p>
            <a:r>
              <a:rPr lang="en-US" dirty="0"/>
              <a:t>Permutations:</a:t>
            </a:r>
          </a:p>
        </p:txBody>
      </p:sp>
      <p:grpSp>
        <p:nvGrpSpPr>
          <p:cNvPr id="405" name="Group 404">
            <a:extLst>
              <a:ext uri="{FF2B5EF4-FFF2-40B4-BE49-F238E27FC236}">
                <a16:creationId xmlns:a16="http://schemas.microsoft.com/office/drawing/2014/main" id="{D2B7AA2C-DE95-154B-8685-EDC3911761BC}"/>
              </a:ext>
            </a:extLst>
          </p:cNvPr>
          <p:cNvGrpSpPr/>
          <p:nvPr/>
        </p:nvGrpSpPr>
        <p:grpSpPr>
          <a:xfrm>
            <a:off x="722848" y="6259210"/>
            <a:ext cx="79978" cy="341739"/>
            <a:chOff x="1088361" y="6361130"/>
            <a:chExt cx="90613" cy="387181"/>
          </a:xfrm>
        </p:grpSpPr>
        <p:sp>
          <p:nvSpPr>
            <p:cNvPr id="406" name="Oval 405">
              <a:extLst>
                <a:ext uri="{FF2B5EF4-FFF2-40B4-BE49-F238E27FC236}">
                  <a16:creationId xmlns:a16="http://schemas.microsoft.com/office/drawing/2014/main" id="{C8E01BA4-CE07-7D46-8D97-C6429EFE195A}"/>
                </a:ext>
              </a:extLst>
            </p:cNvPr>
            <p:cNvSpPr/>
            <p:nvPr/>
          </p:nvSpPr>
          <p:spPr>
            <a:xfrm>
              <a:off x="1088361" y="63611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EED82A4-56BD-CF47-977D-E69D7C9709A2}"/>
                </a:ext>
              </a:extLst>
            </p:cNvPr>
            <p:cNvSpPr/>
            <p:nvPr/>
          </p:nvSpPr>
          <p:spPr>
            <a:xfrm>
              <a:off x="1092477"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07C16BB0-1837-E446-AB9E-30DFA95B069A}"/>
                </a:ext>
              </a:extLst>
            </p:cNvPr>
            <p:cNvSpPr/>
            <p:nvPr/>
          </p:nvSpPr>
          <p:spPr>
            <a:xfrm>
              <a:off x="1092477" y="66618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93294798-12D4-AC48-B9AE-6D3A6F8BEF90}"/>
              </a:ext>
            </a:extLst>
          </p:cNvPr>
          <p:cNvGrpSpPr/>
          <p:nvPr/>
        </p:nvGrpSpPr>
        <p:grpSpPr>
          <a:xfrm>
            <a:off x="5101485" y="6254078"/>
            <a:ext cx="79978" cy="341739"/>
            <a:chOff x="1249726" y="6513530"/>
            <a:chExt cx="90613" cy="387181"/>
          </a:xfrm>
        </p:grpSpPr>
        <p:sp>
          <p:nvSpPr>
            <p:cNvPr id="410" name="Oval 409">
              <a:extLst>
                <a:ext uri="{FF2B5EF4-FFF2-40B4-BE49-F238E27FC236}">
                  <a16:creationId xmlns:a16="http://schemas.microsoft.com/office/drawing/2014/main" id="{37AA7E95-815D-AB43-ACE7-0599FBE4CCD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3F4B72C-4281-A949-B7C4-1E4D8041A15F}"/>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6F9B48EB-0689-C048-A1AE-169CB9B1AD4D}"/>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Up-Down Arrow 412">
            <a:extLst>
              <a:ext uri="{FF2B5EF4-FFF2-40B4-BE49-F238E27FC236}">
                <a16:creationId xmlns:a16="http://schemas.microsoft.com/office/drawing/2014/main" id="{ED0CE2CF-163B-244D-80EA-46E9A6C8A168}"/>
              </a:ext>
            </a:extLst>
          </p:cNvPr>
          <p:cNvSpPr/>
          <p:nvPr/>
        </p:nvSpPr>
        <p:spPr>
          <a:xfrm>
            <a:off x="2238852"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Up-Down Arrow 413">
            <a:extLst>
              <a:ext uri="{FF2B5EF4-FFF2-40B4-BE49-F238E27FC236}">
                <a16:creationId xmlns:a16="http://schemas.microsoft.com/office/drawing/2014/main" id="{34888D24-DBD8-7A49-A00C-4C1BA2852390}"/>
              </a:ext>
            </a:extLst>
          </p:cNvPr>
          <p:cNvSpPr/>
          <p:nvPr/>
        </p:nvSpPr>
        <p:spPr>
          <a:xfrm>
            <a:off x="6639204"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F129F98-1E33-EA4E-A4D3-04F58F47A9ED}"/>
              </a:ext>
            </a:extLst>
          </p:cNvPr>
          <p:cNvSpPr txBox="1"/>
          <p:nvPr/>
        </p:nvSpPr>
        <p:spPr>
          <a:xfrm>
            <a:off x="2405016" y="2258039"/>
            <a:ext cx="954977" cy="325985"/>
          </a:xfrm>
          <a:prstGeom prst="rect">
            <a:avLst/>
          </a:prstGeom>
          <a:noFill/>
        </p:spPr>
        <p:txBody>
          <a:bodyPr wrap="none" rtlCol="0">
            <a:spAutoFit/>
          </a:bodyPr>
          <a:lstStyle/>
          <a:p>
            <a:r>
              <a:rPr lang="en-US" dirty="0">
                <a:solidFill>
                  <a:schemeClr val="accent1"/>
                </a:solidFill>
              </a:rPr>
              <a:t>same size</a:t>
            </a:r>
          </a:p>
        </p:txBody>
      </p:sp>
      <p:sp>
        <p:nvSpPr>
          <p:cNvPr id="416" name="TextBox 415">
            <a:extLst>
              <a:ext uri="{FF2B5EF4-FFF2-40B4-BE49-F238E27FC236}">
                <a16:creationId xmlns:a16="http://schemas.microsoft.com/office/drawing/2014/main" id="{57EB4AC3-7437-0144-8A9E-51EE95602623}"/>
              </a:ext>
            </a:extLst>
          </p:cNvPr>
          <p:cNvSpPr txBox="1"/>
          <p:nvPr/>
        </p:nvSpPr>
        <p:spPr>
          <a:xfrm>
            <a:off x="6755156" y="2239601"/>
            <a:ext cx="954977" cy="325985"/>
          </a:xfrm>
          <a:prstGeom prst="rect">
            <a:avLst/>
          </a:prstGeom>
          <a:noFill/>
        </p:spPr>
        <p:txBody>
          <a:bodyPr wrap="none" rtlCol="0">
            <a:spAutoFit/>
          </a:bodyPr>
          <a:lstStyle/>
          <a:p>
            <a:r>
              <a:rPr lang="en-US" dirty="0">
                <a:solidFill>
                  <a:schemeClr val="accent1"/>
                </a:solidFill>
              </a:rPr>
              <a:t>same size</a:t>
            </a:r>
          </a:p>
        </p:txBody>
      </p:sp>
      <mc:AlternateContent xmlns:mc="http://schemas.openxmlformats.org/markup-compatibility/2006" xmlns:a14="http://schemas.microsoft.com/office/drawing/2010/main">
        <mc:Choice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9" name="TextBox 428">
                <a:extLst>
                  <a:ext uri="{FF2B5EF4-FFF2-40B4-BE49-F238E27FC236}">
                    <a16:creationId xmlns:a16="http://schemas.microsoft.com/office/drawing/2014/main" id="{DE3482ED-F26F-9941-9C6C-C7330D7C687A}"/>
                  </a:ext>
                </a:extLst>
              </p:cNvPr>
              <p:cNvSpPr txBox="1"/>
              <p:nvPr/>
            </p:nvSpPr>
            <p:spPr>
              <a:xfrm>
                <a:off x="3683271" y="2862271"/>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baseline="30000" dirty="0"/>
              </a:p>
            </p:txBody>
          </p:sp>
        </mc:Choice>
        <mc:Fallback xmlns="">
          <p:sp>
            <p:nvSpPr>
              <p:cNvPr id="429" name="TextBox 428">
                <a:extLst>
                  <a:ext uri="{FF2B5EF4-FFF2-40B4-BE49-F238E27FC236}">
                    <a16:creationId xmlns:a16="http://schemas.microsoft.com/office/drawing/2014/main" id="{DE3482ED-F26F-9941-9C6C-C7330D7C687A}"/>
                  </a:ext>
                </a:extLst>
              </p:cNvPr>
              <p:cNvSpPr txBox="1">
                <a:spLocks noRot="1" noChangeAspect="1" noMove="1" noResize="1" noEditPoints="1" noAdjustHandles="1" noChangeArrowheads="1" noChangeShapeType="1" noTextEdit="1"/>
              </p:cNvSpPr>
              <p:nvPr/>
            </p:nvSpPr>
            <p:spPr>
              <a:xfrm>
                <a:off x="3683271" y="2862271"/>
                <a:ext cx="768992" cy="362984"/>
              </a:xfrm>
              <a:prstGeom prst="rect">
                <a:avLst/>
              </a:prstGeom>
              <a:blipFill>
                <a:blip r:embed="rId5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0" name="TextBox 429">
                <a:extLst>
                  <a:ext uri="{FF2B5EF4-FFF2-40B4-BE49-F238E27FC236}">
                    <a16:creationId xmlns:a16="http://schemas.microsoft.com/office/drawing/2014/main" id="{E0F7516F-3318-8743-BC43-682E54ABBF20}"/>
                  </a:ext>
                </a:extLst>
              </p:cNvPr>
              <p:cNvSpPr txBox="1"/>
              <p:nvPr/>
            </p:nvSpPr>
            <p:spPr>
              <a:xfrm>
                <a:off x="3683271" y="3780157"/>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30" name="TextBox 429">
                <a:extLst>
                  <a:ext uri="{FF2B5EF4-FFF2-40B4-BE49-F238E27FC236}">
                    <a16:creationId xmlns:a16="http://schemas.microsoft.com/office/drawing/2014/main" id="{E0F7516F-3318-8743-BC43-682E54ABBF20}"/>
                  </a:ext>
                </a:extLst>
              </p:cNvPr>
              <p:cNvSpPr txBox="1">
                <a:spLocks noRot="1" noChangeAspect="1" noMove="1" noResize="1" noEditPoints="1" noAdjustHandles="1" noChangeArrowheads="1" noChangeShapeType="1" noTextEdit="1"/>
              </p:cNvSpPr>
              <p:nvPr/>
            </p:nvSpPr>
            <p:spPr>
              <a:xfrm>
                <a:off x="3683271" y="3780157"/>
                <a:ext cx="786626" cy="369332"/>
              </a:xfrm>
              <a:prstGeom prst="rect">
                <a:avLst/>
              </a:prstGeom>
              <a:blipFill>
                <a:blip r:embed="rId5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1" name="TextBox 430">
                <a:extLst>
                  <a:ext uri="{FF2B5EF4-FFF2-40B4-BE49-F238E27FC236}">
                    <a16:creationId xmlns:a16="http://schemas.microsoft.com/office/drawing/2014/main" id="{933311F8-E286-4943-87F7-FDFDCB0CD187}"/>
                  </a:ext>
                </a:extLst>
              </p:cNvPr>
              <p:cNvSpPr txBox="1"/>
              <p:nvPr/>
            </p:nvSpPr>
            <p:spPr>
              <a:xfrm>
                <a:off x="3683271" y="4714164"/>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31" name="TextBox 430">
                <a:extLst>
                  <a:ext uri="{FF2B5EF4-FFF2-40B4-BE49-F238E27FC236}">
                    <a16:creationId xmlns:a16="http://schemas.microsoft.com/office/drawing/2014/main" id="{933311F8-E286-4943-87F7-FDFDCB0CD187}"/>
                  </a:ext>
                </a:extLst>
              </p:cNvPr>
              <p:cNvSpPr txBox="1">
                <a:spLocks noRot="1" noChangeAspect="1" noMove="1" noResize="1" noEditPoints="1" noAdjustHandles="1" noChangeArrowheads="1" noChangeShapeType="1" noTextEdit="1"/>
              </p:cNvSpPr>
              <p:nvPr/>
            </p:nvSpPr>
            <p:spPr>
              <a:xfrm>
                <a:off x="3683271" y="4714164"/>
                <a:ext cx="786626" cy="369332"/>
              </a:xfrm>
              <a:prstGeom prst="rect">
                <a:avLst/>
              </a:prstGeom>
              <a:blipFill>
                <a:blip r:embed="rId5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2" name="TextBox 431">
                <a:extLst>
                  <a:ext uri="{FF2B5EF4-FFF2-40B4-BE49-F238E27FC236}">
                    <a16:creationId xmlns:a16="http://schemas.microsoft.com/office/drawing/2014/main" id="{B192416B-03FA-224C-AB5B-9A71D5C0D6D3}"/>
                  </a:ext>
                </a:extLst>
              </p:cNvPr>
              <p:cNvSpPr txBox="1"/>
              <p:nvPr/>
            </p:nvSpPr>
            <p:spPr>
              <a:xfrm>
                <a:off x="3683271" y="5624779"/>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32" name="TextBox 431">
                <a:extLst>
                  <a:ext uri="{FF2B5EF4-FFF2-40B4-BE49-F238E27FC236}">
                    <a16:creationId xmlns:a16="http://schemas.microsoft.com/office/drawing/2014/main" id="{B192416B-03FA-224C-AB5B-9A71D5C0D6D3}"/>
                  </a:ext>
                </a:extLst>
              </p:cNvPr>
              <p:cNvSpPr txBox="1">
                <a:spLocks noRot="1" noChangeAspect="1" noMove="1" noResize="1" noEditPoints="1" noAdjustHandles="1" noChangeArrowheads="1" noChangeShapeType="1" noTextEdit="1"/>
              </p:cNvSpPr>
              <p:nvPr/>
            </p:nvSpPr>
            <p:spPr>
              <a:xfrm>
                <a:off x="3683271" y="5624779"/>
                <a:ext cx="786626" cy="369332"/>
              </a:xfrm>
              <a:prstGeom prst="rect">
                <a:avLst/>
              </a:prstGeom>
              <a:blipFill>
                <a:blip r:embed="rId5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ight Arrow 434">
            <a:extLst>
              <a:ext uri="{FF2B5EF4-FFF2-40B4-BE49-F238E27FC236}">
                <a16:creationId xmlns:a16="http://schemas.microsoft.com/office/drawing/2014/main" id="{0C3C2245-CE2B-E14F-ABF5-CE09636C375C}"/>
              </a:ext>
            </a:extLst>
          </p:cNvPr>
          <p:cNvSpPr/>
          <p:nvPr/>
        </p:nvSpPr>
        <p:spPr>
          <a:xfrm>
            <a:off x="3418971" y="295874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ight Arrow 435">
            <a:extLst>
              <a:ext uri="{FF2B5EF4-FFF2-40B4-BE49-F238E27FC236}">
                <a16:creationId xmlns:a16="http://schemas.microsoft.com/office/drawing/2014/main" id="{8D2115A8-0B18-424D-BFEB-45922BD7B6BB}"/>
              </a:ext>
            </a:extLst>
          </p:cNvPr>
          <p:cNvSpPr/>
          <p:nvPr/>
        </p:nvSpPr>
        <p:spPr>
          <a:xfrm>
            <a:off x="3418970" y="3879436"/>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ight Arrow 436">
            <a:extLst>
              <a:ext uri="{FF2B5EF4-FFF2-40B4-BE49-F238E27FC236}">
                <a16:creationId xmlns:a16="http://schemas.microsoft.com/office/drawing/2014/main" id="{5BFE821E-5AD0-C047-B212-1CD4012A9077}"/>
              </a:ext>
            </a:extLst>
          </p:cNvPr>
          <p:cNvSpPr/>
          <p:nvPr/>
        </p:nvSpPr>
        <p:spPr>
          <a:xfrm>
            <a:off x="3418970" y="4813443"/>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ight Arrow 437">
            <a:extLst>
              <a:ext uri="{FF2B5EF4-FFF2-40B4-BE49-F238E27FC236}">
                <a16:creationId xmlns:a16="http://schemas.microsoft.com/office/drawing/2014/main" id="{47842D1D-513C-6341-B3AF-BC59D651AD33}"/>
              </a:ext>
            </a:extLst>
          </p:cNvPr>
          <p:cNvSpPr/>
          <p:nvPr/>
        </p:nvSpPr>
        <p:spPr>
          <a:xfrm>
            <a:off x="3418969" y="572405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xmlns="">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0" name="TextBox 439">
                <a:extLst>
                  <a:ext uri="{FF2B5EF4-FFF2-40B4-BE49-F238E27FC236}">
                    <a16:creationId xmlns:a16="http://schemas.microsoft.com/office/drawing/2014/main" id="{4A33641B-46DA-3E45-AF25-E85F2FF28579}"/>
                  </a:ext>
                </a:extLst>
              </p:cNvPr>
              <p:cNvSpPr txBox="1"/>
              <p:nvPr/>
            </p:nvSpPr>
            <p:spPr>
              <a:xfrm>
                <a:off x="8079717" y="2866650"/>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baseline="30000" dirty="0">
                  <a:solidFill>
                    <a:srgbClr val="FF0000"/>
                  </a:solidFill>
                </a:endParaRPr>
              </a:p>
            </p:txBody>
          </p:sp>
        </mc:Choice>
        <mc:Fallback xmlns="">
          <p:sp>
            <p:nvSpPr>
              <p:cNvPr id="440" name="TextBox 439">
                <a:extLst>
                  <a:ext uri="{FF2B5EF4-FFF2-40B4-BE49-F238E27FC236}">
                    <a16:creationId xmlns:a16="http://schemas.microsoft.com/office/drawing/2014/main" id="{4A33641B-46DA-3E45-AF25-E85F2FF28579}"/>
                  </a:ext>
                </a:extLst>
              </p:cNvPr>
              <p:cNvSpPr txBox="1">
                <a:spLocks noRot="1" noChangeAspect="1" noMove="1" noResize="1" noEditPoints="1" noAdjustHandles="1" noChangeArrowheads="1" noChangeShapeType="1" noTextEdit="1"/>
              </p:cNvSpPr>
              <p:nvPr/>
            </p:nvSpPr>
            <p:spPr>
              <a:xfrm>
                <a:off x="8079717" y="2866650"/>
                <a:ext cx="768992" cy="362984"/>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B3B148B4-7BBB-1144-863F-202DD6B868EE}"/>
                  </a:ext>
                </a:extLst>
              </p:cNvPr>
              <p:cNvSpPr txBox="1"/>
              <p:nvPr/>
            </p:nvSpPr>
            <p:spPr>
              <a:xfrm>
                <a:off x="8079717" y="3784536"/>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41" name="TextBox 440">
                <a:extLst>
                  <a:ext uri="{FF2B5EF4-FFF2-40B4-BE49-F238E27FC236}">
                    <a16:creationId xmlns:a16="http://schemas.microsoft.com/office/drawing/2014/main" id="{B3B148B4-7BBB-1144-863F-202DD6B868EE}"/>
                  </a:ext>
                </a:extLst>
              </p:cNvPr>
              <p:cNvSpPr txBox="1">
                <a:spLocks noRot="1" noChangeAspect="1" noMove="1" noResize="1" noEditPoints="1" noAdjustHandles="1" noChangeArrowheads="1" noChangeShapeType="1" noTextEdit="1"/>
              </p:cNvSpPr>
              <p:nvPr/>
            </p:nvSpPr>
            <p:spPr>
              <a:xfrm>
                <a:off x="8079717" y="3784536"/>
                <a:ext cx="786626" cy="369332"/>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2" name="TextBox 441">
                <a:extLst>
                  <a:ext uri="{FF2B5EF4-FFF2-40B4-BE49-F238E27FC236}">
                    <a16:creationId xmlns:a16="http://schemas.microsoft.com/office/drawing/2014/main" id="{6CEE2826-5C32-1B4A-B78A-C421CA2FB37E}"/>
                  </a:ext>
                </a:extLst>
              </p:cNvPr>
              <p:cNvSpPr txBox="1"/>
              <p:nvPr/>
            </p:nvSpPr>
            <p:spPr>
              <a:xfrm>
                <a:off x="8079717" y="4718543"/>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42" name="TextBox 441">
                <a:extLst>
                  <a:ext uri="{FF2B5EF4-FFF2-40B4-BE49-F238E27FC236}">
                    <a16:creationId xmlns:a16="http://schemas.microsoft.com/office/drawing/2014/main" id="{6CEE2826-5C32-1B4A-B78A-C421CA2FB37E}"/>
                  </a:ext>
                </a:extLst>
              </p:cNvPr>
              <p:cNvSpPr txBox="1">
                <a:spLocks noRot="1" noChangeAspect="1" noMove="1" noResize="1" noEditPoints="1" noAdjustHandles="1" noChangeArrowheads="1" noChangeShapeType="1" noTextEdit="1"/>
              </p:cNvSpPr>
              <p:nvPr/>
            </p:nvSpPr>
            <p:spPr>
              <a:xfrm>
                <a:off x="8079717" y="4718543"/>
                <a:ext cx="786626" cy="369332"/>
              </a:xfrm>
              <a:prstGeom prst="rect">
                <a:avLst/>
              </a:prstGeom>
              <a:blipFill>
                <a:blip r:embed="rId5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952B6B45-57BB-3540-9485-DB0C3E91264E}"/>
                  </a:ext>
                </a:extLst>
              </p:cNvPr>
              <p:cNvSpPr txBox="1"/>
              <p:nvPr/>
            </p:nvSpPr>
            <p:spPr>
              <a:xfrm>
                <a:off x="8079717" y="5629158"/>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43" name="TextBox 442">
                <a:extLst>
                  <a:ext uri="{FF2B5EF4-FFF2-40B4-BE49-F238E27FC236}">
                    <a16:creationId xmlns:a16="http://schemas.microsoft.com/office/drawing/2014/main" id="{952B6B45-57BB-3540-9485-DB0C3E91264E}"/>
                  </a:ext>
                </a:extLst>
              </p:cNvPr>
              <p:cNvSpPr txBox="1">
                <a:spLocks noRot="1" noChangeAspect="1" noMove="1" noResize="1" noEditPoints="1" noAdjustHandles="1" noChangeArrowheads="1" noChangeShapeType="1" noTextEdit="1"/>
              </p:cNvSpPr>
              <p:nvPr/>
            </p:nvSpPr>
            <p:spPr>
              <a:xfrm>
                <a:off x="8079717" y="5629158"/>
                <a:ext cx="786626" cy="369332"/>
              </a:xfrm>
              <a:prstGeom prst="rect">
                <a:avLst/>
              </a:prstGeom>
              <a:blipFill>
                <a:blip r:embed="rId58"/>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ight Arrow 444">
            <a:extLst>
              <a:ext uri="{FF2B5EF4-FFF2-40B4-BE49-F238E27FC236}">
                <a16:creationId xmlns:a16="http://schemas.microsoft.com/office/drawing/2014/main" id="{7791E1D9-C2E9-F545-B1E3-DAF1ABE5B767}"/>
              </a:ext>
            </a:extLst>
          </p:cNvPr>
          <p:cNvSpPr/>
          <p:nvPr/>
        </p:nvSpPr>
        <p:spPr>
          <a:xfrm>
            <a:off x="7815417" y="296312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ight Arrow 445">
            <a:extLst>
              <a:ext uri="{FF2B5EF4-FFF2-40B4-BE49-F238E27FC236}">
                <a16:creationId xmlns:a16="http://schemas.microsoft.com/office/drawing/2014/main" id="{0863FC5D-5FD2-794B-8D0D-4850BC6CB39B}"/>
              </a:ext>
            </a:extLst>
          </p:cNvPr>
          <p:cNvSpPr/>
          <p:nvPr/>
        </p:nvSpPr>
        <p:spPr>
          <a:xfrm>
            <a:off x="7815416" y="3883815"/>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ight Arrow 446">
            <a:extLst>
              <a:ext uri="{FF2B5EF4-FFF2-40B4-BE49-F238E27FC236}">
                <a16:creationId xmlns:a16="http://schemas.microsoft.com/office/drawing/2014/main" id="{C28BDD04-21CB-934D-A3C1-CB737C253AE3}"/>
              </a:ext>
            </a:extLst>
          </p:cNvPr>
          <p:cNvSpPr/>
          <p:nvPr/>
        </p:nvSpPr>
        <p:spPr>
          <a:xfrm>
            <a:off x="7815416" y="4817822"/>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ight Arrow 447">
            <a:extLst>
              <a:ext uri="{FF2B5EF4-FFF2-40B4-BE49-F238E27FC236}">
                <a16:creationId xmlns:a16="http://schemas.microsoft.com/office/drawing/2014/main" id="{C2D37C57-F50D-A945-9605-F08FF07EF563}"/>
              </a:ext>
            </a:extLst>
          </p:cNvPr>
          <p:cNvSpPr/>
          <p:nvPr/>
        </p:nvSpPr>
        <p:spPr>
          <a:xfrm>
            <a:off x="7815415" y="572843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6CBEE241-90D8-EF4A-8EB9-DF0DCB32888B}"/>
              </a:ext>
            </a:extLst>
          </p:cNvPr>
          <p:cNvSpPr txBox="1"/>
          <p:nvPr/>
        </p:nvSpPr>
        <p:spPr>
          <a:xfrm>
            <a:off x="1065177" y="2855907"/>
            <a:ext cx="7345335" cy="2031325"/>
          </a:xfrm>
          <a:prstGeom prst="rect">
            <a:avLst/>
          </a:prstGeom>
          <a:solidFill>
            <a:schemeClr val="bg1"/>
          </a:solidFill>
          <a:ln w="76200">
            <a:solidFill>
              <a:schemeClr val="accent1"/>
            </a:solidFill>
          </a:ln>
        </p:spPr>
        <p:txBody>
          <a:bodyPr wrap="square" rtlCol="0" anchor="ctr">
            <a:spAutoFit/>
          </a:bodyPr>
          <a:lstStyle/>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In principle, should do this for all possible permutations.</a:t>
            </a:r>
          </a:p>
          <a:p>
            <a:endParaRPr lang="en-US" dirty="0"/>
          </a:p>
          <a:p>
            <a:pPr marL="742950" lvl="1" indent="-285750">
              <a:lnSpc>
                <a:spcPct val="150000"/>
              </a:lnSpc>
              <a:buFont typeface="Arial" panose="020B0604020202020204" pitchFamily="34" charset="0"/>
              <a:buChar char="•"/>
            </a:pPr>
            <a:r>
              <a:rPr lang="en-US" dirty="0"/>
              <a:t>In practice, doing this for a large number (e.g. 1000) of random permutations works well (Monte Carlo).</a:t>
            </a:r>
          </a:p>
          <a:p>
            <a:endParaRPr lang="en-US" dirty="0"/>
          </a:p>
        </p:txBody>
      </p:sp>
    </p:spTree>
    <p:extLst>
      <p:ext uri="{BB962C8B-B14F-4D97-AF65-F5344CB8AC3E}">
        <p14:creationId xmlns:p14="http://schemas.microsoft.com/office/powerpoint/2010/main" val="2659054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43</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3877477"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3752548"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xmlns="">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4816976"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920462FA-C600-8E42-A2FD-B1AFCD572B7E}"/>
                  </a:ext>
                </a:extLst>
              </p:cNvPr>
              <p:cNvSpPr txBox="1"/>
              <p:nvPr/>
            </p:nvSpPr>
            <p:spPr>
              <a:xfrm>
                <a:off x="7450645" y="1589375"/>
                <a:ext cx="1201560"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dirty="0" smtClean="0">
                          <a:solidFill>
                            <a:schemeClr val="tx1"/>
                          </a:solidFill>
                          <a:latin typeface="Cambria Math" panose="02040503050406030204" pitchFamily="18" charset="0"/>
                        </a:rPr>
                        <m:t>−</m:t>
                      </m:r>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xmlns="">
          <p:sp>
            <p:nvSpPr>
              <p:cNvPr id="151" name="TextBox 150">
                <a:extLst>
                  <a:ext uri="{FF2B5EF4-FFF2-40B4-BE49-F238E27FC236}">
                    <a16:creationId xmlns:a16="http://schemas.microsoft.com/office/drawing/2014/main" id="{920462FA-C600-8E42-A2FD-B1AFCD572B7E}"/>
                  </a:ext>
                </a:extLst>
              </p:cNvPr>
              <p:cNvSpPr txBox="1">
                <a:spLocks noRot="1" noChangeAspect="1" noMove="1" noResize="1" noEditPoints="1" noAdjustHandles="1" noChangeArrowheads="1" noChangeShapeType="1" noTextEdit="1"/>
              </p:cNvSpPr>
              <p:nvPr/>
            </p:nvSpPr>
            <p:spPr>
              <a:xfrm>
                <a:off x="7450645" y="1589375"/>
                <a:ext cx="1201560" cy="325985"/>
              </a:xfrm>
              <a:prstGeom prst="rect">
                <a:avLst/>
              </a:prstGeom>
              <a:blipFill>
                <a:blip r:embed="rId13"/>
                <a:stretch>
                  <a:fillRect r="-5208" b="-3846"/>
                </a:stretch>
              </a:blipFill>
            </p:spPr>
            <p:txBody>
              <a:bodyPr/>
              <a:lstStyle/>
              <a:p>
                <a:r>
                  <a:rPr lang="en-US">
                    <a:noFill/>
                  </a:rPr>
                  <a:t> </a:t>
                </a:r>
              </a:p>
            </p:txBody>
          </p:sp>
        </mc:Fallback>
      </mc:AlternateContent>
      <p:grpSp>
        <p:nvGrpSpPr>
          <p:cNvPr id="152" name="Group 151">
            <a:extLst>
              <a:ext uri="{FF2B5EF4-FFF2-40B4-BE49-F238E27FC236}">
                <a16:creationId xmlns:a16="http://schemas.microsoft.com/office/drawing/2014/main" id="{C13C04C6-5366-8C43-8BB2-8D84D8E3AAFA}"/>
              </a:ext>
            </a:extLst>
          </p:cNvPr>
          <p:cNvGrpSpPr/>
          <p:nvPr/>
        </p:nvGrpSpPr>
        <p:grpSpPr>
          <a:xfrm>
            <a:off x="348806" y="2611176"/>
            <a:ext cx="795443" cy="797350"/>
            <a:chOff x="2031861" y="1429407"/>
            <a:chExt cx="1665618" cy="1669609"/>
          </a:xfrm>
        </p:grpSpPr>
        <p:sp>
          <p:nvSpPr>
            <p:cNvPr id="153" name="TextBox 152">
              <a:extLst>
                <a:ext uri="{FF2B5EF4-FFF2-40B4-BE49-F238E27FC236}">
                  <a16:creationId xmlns:a16="http://schemas.microsoft.com/office/drawing/2014/main" id="{C48AD48F-C319-2243-AD66-73418FC4A5CA}"/>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54" name="TextBox 153">
              <a:extLst>
                <a:ext uri="{FF2B5EF4-FFF2-40B4-BE49-F238E27FC236}">
                  <a16:creationId xmlns:a16="http://schemas.microsoft.com/office/drawing/2014/main" id="{321BA151-5394-F14F-9117-8590C1EF864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55" name="TextBox 154">
              <a:extLst>
                <a:ext uri="{FF2B5EF4-FFF2-40B4-BE49-F238E27FC236}">
                  <a16:creationId xmlns:a16="http://schemas.microsoft.com/office/drawing/2014/main" id="{C0B185A8-EB86-B446-A441-5DF94DE82863}"/>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56" name="TextBox 155">
              <a:extLst>
                <a:ext uri="{FF2B5EF4-FFF2-40B4-BE49-F238E27FC236}">
                  <a16:creationId xmlns:a16="http://schemas.microsoft.com/office/drawing/2014/main" id="{82A0F2BC-FF0A-1543-ADD5-9C21E5C53B8E}"/>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7" name="TextBox 156">
              <a:extLst>
                <a:ext uri="{FF2B5EF4-FFF2-40B4-BE49-F238E27FC236}">
                  <a16:creationId xmlns:a16="http://schemas.microsoft.com/office/drawing/2014/main" id="{C5BB8A92-B5FD-B049-9004-28EFBB12E638}"/>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58" name="TextBox 157">
              <a:extLst>
                <a:ext uri="{FF2B5EF4-FFF2-40B4-BE49-F238E27FC236}">
                  <a16:creationId xmlns:a16="http://schemas.microsoft.com/office/drawing/2014/main" id="{F6F46B24-07D3-1F4F-A00E-68AE6FE8C123}"/>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59" name="TextBox 158">
              <a:extLst>
                <a:ext uri="{FF2B5EF4-FFF2-40B4-BE49-F238E27FC236}">
                  <a16:creationId xmlns:a16="http://schemas.microsoft.com/office/drawing/2014/main" id="{490B0455-08E9-B244-8006-13C7C4281C5C}"/>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60" name="TextBox 159">
              <a:extLst>
                <a:ext uri="{FF2B5EF4-FFF2-40B4-BE49-F238E27FC236}">
                  <a16:creationId xmlns:a16="http://schemas.microsoft.com/office/drawing/2014/main" id="{33521030-B663-C341-9E5B-BA59D588FE4C}"/>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61" name="TextBox 160">
              <a:extLst>
                <a:ext uri="{FF2B5EF4-FFF2-40B4-BE49-F238E27FC236}">
                  <a16:creationId xmlns:a16="http://schemas.microsoft.com/office/drawing/2014/main" id="{911217F6-D7AA-5647-A06A-696F544909D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62" name="TextBox 161">
              <a:extLst>
                <a:ext uri="{FF2B5EF4-FFF2-40B4-BE49-F238E27FC236}">
                  <a16:creationId xmlns:a16="http://schemas.microsoft.com/office/drawing/2014/main" id="{C1A32DCB-5884-8749-83E4-AEF0902FFD4E}"/>
                </a:ext>
              </a:extLst>
            </p:cNvPr>
            <p:cNvSpPr txBox="1"/>
            <p:nvPr/>
          </p:nvSpPr>
          <p:spPr>
            <a:xfrm>
              <a:off x="2244297" y="1794219"/>
              <a:ext cx="294291" cy="682595"/>
            </a:xfrm>
            <a:prstGeom prst="rect">
              <a:avLst/>
            </a:prstGeom>
            <a:noFill/>
          </p:spPr>
          <p:txBody>
            <a:bodyPr wrap="square" rtlCol="0">
              <a:spAutoFit/>
            </a:bodyPr>
            <a:lstStyle/>
            <a:p>
              <a:r>
                <a:rPr lang="en-US" dirty="0">
                  <a:solidFill>
                    <a:srgbClr val="FF0000"/>
                  </a:solidFill>
                </a:rPr>
                <a:t>x</a:t>
              </a:r>
            </a:p>
          </p:txBody>
        </p:sp>
        <p:sp>
          <p:nvSpPr>
            <p:cNvPr id="163" name="TextBox 162">
              <a:extLst>
                <a:ext uri="{FF2B5EF4-FFF2-40B4-BE49-F238E27FC236}">
                  <a16:creationId xmlns:a16="http://schemas.microsoft.com/office/drawing/2014/main" id="{DAB784A3-D4D3-004E-B7B5-47490365CA43}"/>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64" name="TextBox 163">
              <a:extLst>
                <a:ext uri="{FF2B5EF4-FFF2-40B4-BE49-F238E27FC236}">
                  <a16:creationId xmlns:a16="http://schemas.microsoft.com/office/drawing/2014/main" id="{561C3DC2-2374-834C-8110-7A37DFAE51CD}"/>
                </a:ext>
              </a:extLst>
            </p:cNvPr>
            <p:cNvSpPr txBox="1"/>
            <p:nvPr/>
          </p:nvSpPr>
          <p:spPr>
            <a:xfrm>
              <a:off x="2464676" y="2140326"/>
              <a:ext cx="294291" cy="682595"/>
            </a:xfrm>
            <a:prstGeom prst="rect">
              <a:avLst/>
            </a:prstGeom>
            <a:noFill/>
          </p:spPr>
          <p:txBody>
            <a:bodyPr wrap="square" rtlCol="0">
              <a:spAutoFit/>
            </a:bodyPr>
            <a:lstStyle/>
            <a:p>
              <a:r>
                <a:rPr lang="en-US" dirty="0">
                  <a:solidFill>
                    <a:srgbClr val="FF0000"/>
                  </a:solidFill>
                </a:rPr>
                <a:t>x</a:t>
              </a:r>
            </a:p>
          </p:txBody>
        </p:sp>
        <p:sp>
          <p:nvSpPr>
            <p:cNvPr id="165" name="TextBox 164">
              <a:extLst>
                <a:ext uri="{FF2B5EF4-FFF2-40B4-BE49-F238E27FC236}">
                  <a16:creationId xmlns:a16="http://schemas.microsoft.com/office/drawing/2014/main" id="{92EC582B-4133-C047-AF4C-49F74E4A53FE}"/>
                </a:ext>
              </a:extLst>
            </p:cNvPr>
            <p:cNvSpPr txBox="1"/>
            <p:nvPr/>
          </p:nvSpPr>
          <p:spPr>
            <a:xfrm>
              <a:off x="2911365" y="2101438"/>
              <a:ext cx="294291" cy="682595"/>
            </a:xfrm>
            <a:prstGeom prst="rect">
              <a:avLst/>
            </a:prstGeom>
            <a:noFill/>
          </p:spPr>
          <p:txBody>
            <a:bodyPr wrap="square" rtlCol="0">
              <a:spAutoFit/>
            </a:bodyPr>
            <a:lstStyle/>
            <a:p>
              <a:r>
                <a:rPr lang="en-US" dirty="0">
                  <a:solidFill>
                    <a:srgbClr val="FF0000"/>
                  </a:solidFill>
                </a:rPr>
                <a:t>x</a:t>
              </a:r>
            </a:p>
          </p:txBody>
        </p:sp>
        <p:sp>
          <p:nvSpPr>
            <p:cNvPr id="166" name="TextBox 165">
              <a:extLst>
                <a:ext uri="{FF2B5EF4-FFF2-40B4-BE49-F238E27FC236}">
                  <a16:creationId xmlns:a16="http://schemas.microsoft.com/office/drawing/2014/main" id="{C513AA82-7327-7443-8392-D3A8BE77B130}"/>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67" name="TextBox 166">
              <a:extLst>
                <a:ext uri="{FF2B5EF4-FFF2-40B4-BE49-F238E27FC236}">
                  <a16:creationId xmlns:a16="http://schemas.microsoft.com/office/drawing/2014/main" id="{07943C68-13DB-BF48-B75D-1DFE579750E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68" name="TextBox 167">
              <a:extLst>
                <a:ext uri="{FF2B5EF4-FFF2-40B4-BE49-F238E27FC236}">
                  <a16:creationId xmlns:a16="http://schemas.microsoft.com/office/drawing/2014/main" id="{C52D759A-51E7-A84C-A3CD-3B0F9B41D93F}"/>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69" name="TextBox 168">
              <a:extLst>
                <a:ext uri="{FF2B5EF4-FFF2-40B4-BE49-F238E27FC236}">
                  <a16:creationId xmlns:a16="http://schemas.microsoft.com/office/drawing/2014/main" id="{C3C6B815-CDEA-8C4F-A8CB-DA1D776770B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B0A68C28-D40E-DD44-AE24-C4AEA65082B7}"/>
                </a:ext>
              </a:extLst>
            </p:cNvPr>
            <p:cNvSpPr txBox="1"/>
            <p:nvPr/>
          </p:nvSpPr>
          <p:spPr>
            <a:xfrm>
              <a:off x="2927266" y="1483430"/>
              <a:ext cx="284052" cy="682595"/>
            </a:xfrm>
            <a:prstGeom prst="rect">
              <a:avLst/>
            </a:prstGeom>
            <a:noFill/>
          </p:spPr>
          <p:txBody>
            <a:bodyPr wrap="square" rtlCol="0">
              <a:spAutoFit/>
            </a:bodyPr>
            <a:lstStyle/>
            <a:p>
              <a:r>
                <a:rPr lang="en-US" dirty="0">
                  <a:solidFill>
                    <a:srgbClr val="FF0000"/>
                  </a:solidFill>
                </a:rPr>
                <a:t>x</a:t>
              </a:r>
            </a:p>
          </p:txBody>
        </p:sp>
        <p:sp>
          <p:nvSpPr>
            <p:cNvPr id="171" name="TextBox 170">
              <a:extLst>
                <a:ext uri="{FF2B5EF4-FFF2-40B4-BE49-F238E27FC236}">
                  <a16:creationId xmlns:a16="http://schemas.microsoft.com/office/drawing/2014/main" id="{16228D3F-140E-F241-996D-6C76E688615B}"/>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0F1E195D-5D83-9842-AF24-4534D2786BEB}"/>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57D41E9-9923-524A-BE56-AF72CF9254E3}"/>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7E262E9-433B-5747-A2D7-3A6A58C4C5B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75" name="Oval 174">
              <a:extLst>
                <a:ext uri="{FF2B5EF4-FFF2-40B4-BE49-F238E27FC236}">
                  <a16:creationId xmlns:a16="http://schemas.microsoft.com/office/drawing/2014/main" id="{772F6C2D-4757-2D4C-9B1E-18465449CE3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25FC0286-9F4C-8B40-A3A0-154CC8723A10}"/>
              </a:ext>
            </a:extLst>
          </p:cNvPr>
          <p:cNvGrpSpPr/>
          <p:nvPr/>
        </p:nvGrpSpPr>
        <p:grpSpPr>
          <a:xfrm>
            <a:off x="3877477" y="2626958"/>
            <a:ext cx="837492" cy="794151"/>
            <a:chOff x="2036652" y="1429407"/>
            <a:chExt cx="1751185" cy="1660562"/>
          </a:xfrm>
        </p:grpSpPr>
        <p:sp>
          <p:nvSpPr>
            <p:cNvPr id="177" name="TextBox 176">
              <a:extLst>
                <a:ext uri="{FF2B5EF4-FFF2-40B4-BE49-F238E27FC236}">
                  <a16:creationId xmlns:a16="http://schemas.microsoft.com/office/drawing/2014/main" id="{971607FB-F13F-8A40-84C2-EAD20DAD7777}"/>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78" name="TextBox 177">
              <a:extLst>
                <a:ext uri="{FF2B5EF4-FFF2-40B4-BE49-F238E27FC236}">
                  <a16:creationId xmlns:a16="http://schemas.microsoft.com/office/drawing/2014/main" id="{F306BCD2-6E34-9B40-9496-1A5A8BF09FE3}"/>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79" name="TextBox 178">
              <a:extLst>
                <a:ext uri="{FF2B5EF4-FFF2-40B4-BE49-F238E27FC236}">
                  <a16:creationId xmlns:a16="http://schemas.microsoft.com/office/drawing/2014/main" id="{9263066F-112B-CA44-A06D-70D392B6C5B4}"/>
                </a:ext>
              </a:extLst>
            </p:cNvPr>
            <p:cNvSpPr txBox="1"/>
            <p:nvPr/>
          </p:nvSpPr>
          <p:spPr>
            <a:xfrm>
              <a:off x="2753710" y="1734208"/>
              <a:ext cx="524239" cy="681631"/>
            </a:xfrm>
            <a:prstGeom prst="rect">
              <a:avLst/>
            </a:prstGeom>
            <a:noFill/>
          </p:spPr>
          <p:txBody>
            <a:bodyPr wrap="none" rtlCol="0">
              <a:spAutoFit/>
            </a:bodyPr>
            <a:lstStyle/>
            <a:p>
              <a:r>
                <a:rPr lang="en-US" dirty="0"/>
                <a:t>x</a:t>
              </a:r>
            </a:p>
          </p:txBody>
        </p:sp>
        <p:sp>
          <p:nvSpPr>
            <p:cNvPr id="180" name="TextBox 179">
              <a:extLst>
                <a:ext uri="{FF2B5EF4-FFF2-40B4-BE49-F238E27FC236}">
                  <a16:creationId xmlns:a16="http://schemas.microsoft.com/office/drawing/2014/main" id="{334DD4D6-8314-3947-ACAB-26B0226340B7}"/>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81" name="TextBox 180">
              <a:extLst>
                <a:ext uri="{FF2B5EF4-FFF2-40B4-BE49-F238E27FC236}">
                  <a16:creationId xmlns:a16="http://schemas.microsoft.com/office/drawing/2014/main" id="{23E618EB-57B5-9D47-A01D-405BE037064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82" name="TextBox 181">
              <a:extLst>
                <a:ext uri="{FF2B5EF4-FFF2-40B4-BE49-F238E27FC236}">
                  <a16:creationId xmlns:a16="http://schemas.microsoft.com/office/drawing/2014/main" id="{B3C0BD46-FFB5-9746-B6BC-858C825D548B}"/>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83" name="TextBox 182">
              <a:extLst>
                <a:ext uri="{FF2B5EF4-FFF2-40B4-BE49-F238E27FC236}">
                  <a16:creationId xmlns:a16="http://schemas.microsoft.com/office/drawing/2014/main" id="{496F16A6-2952-E04F-88D7-2B4F4B861494}"/>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84" name="TextBox 183">
              <a:extLst>
                <a:ext uri="{FF2B5EF4-FFF2-40B4-BE49-F238E27FC236}">
                  <a16:creationId xmlns:a16="http://schemas.microsoft.com/office/drawing/2014/main" id="{C34A67C0-F447-0A41-A2B6-FC96E893C8E4}"/>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185" name="TextBox 184">
              <a:extLst>
                <a:ext uri="{FF2B5EF4-FFF2-40B4-BE49-F238E27FC236}">
                  <a16:creationId xmlns:a16="http://schemas.microsoft.com/office/drawing/2014/main" id="{B9624C20-D5D4-F044-8F46-4BF2E9EA1A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86" name="TextBox 185">
              <a:extLst>
                <a:ext uri="{FF2B5EF4-FFF2-40B4-BE49-F238E27FC236}">
                  <a16:creationId xmlns:a16="http://schemas.microsoft.com/office/drawing/2014/main" id="{8AE476B9-D038-9143-864E-741D690346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87" name="TextBox 186">
              <a:extLst>
                <a:ext uri="{FF2B5EF4-FFF2-40B4-BE49-F238E27FC236}">
                  <a16:creationId xmlns:a16="http://schemas.microsoft.com/office/drawing/2014/main" id="{B18D33DD-12C0-9D4C-905C-7243EEBF21C7}"/>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88" name="TextBox 187">
              <a:extLst>
                <a:ext uri="{FF2B5EF4-FFF2-40B4-BE49-F238E27FC236}">
                  <a16:creationId xmlns:a16="http://schemas.microsoft.com/office/drawing/2014/main" id="{EB57207E-EE85-8D49-8C84-4FC183C0AE7E}"/>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89" name="TextBox 188">
              <a:extLst>
                <a:ext uri="{FF2B5EF4-FFF2-40B4-BE49-F238E27FC236}">
                  <a16:creationId xmlns:a16="http://schemas.microsoft.com/office/drawing/2014/main" id="{10151638-19C1-6443-9E2E-427DB7B18D50}"/>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90" name="TextBox 189">
              <a:extLst>
                <a:ext uri="{FF2B5EF4-FFF2-40B4-BE49-F238E27FC236}">
                  <a16:creationId xmlns:a16="http://schemas.microsoft.com/office/drawing/2014/main" id="{F2CEEEEB-6744-3742-9BD8-C59EE380DD81}"/>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91" name="TextBox 190">
              <a:extLst>
                <a:ext uri="{FF2B5EF4-FFF2-40B4-BE49-F238E27FC236}">
                  <a16:creationId xmlns:a16="http://schemas.microsoft.com/office/drawing/2014/main" id="{57F8E85F-149E-014B-894B-373B87B84FFD}"/>
                </a:ext>
              </a:extLst>
            </p:cNvPr>
            <p:cNvSpPr txBox="1"/>
            <p:nvPr/>
          </p:nvSpPr>
          <p:spPr>
            <a:xfrm>
              <a:off x="3037762" y="2408338"/>
              <a:ext cx="294290" cy="681631"/>
            </a:xfrm>
            <a:prstGeom prst="rect">
              <a:avLst/>
            </a:prstGeom>
            <a:noFill/>
          </p:spPr>
          <p:txBody>
            <a:bodyPr wrap="square" rtlCol="0">
              <a:spAutoFit/>
            </a:bodyPr>
            <a:lstStyle/>
            <a:p>
              <a:r>
                <a:rPr lang="en-US" dirty="0"/>
                <a:t>x</a:t>
              </a:r>
            </a:p>
          </p:txBody>
        </p:sp>
        <p:sp>
          <p:nvSpPr>
            <p:cNvPr id="192" name="TextBox 191">
              <a:extLst>
                <a:ext uri="{FF2B5EF4-FFF2-40B4-BE49-F238E27FC236}">
                  <a16:creationId xmlns:a16="http://schemas.microsoft.com/office/drawing/2014/main" id="{FEE0E644-3BD2-604B-BAEF-4B8AEED594AA}"/>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193" name="TextBox 192">
              <a:extLst>
                <a:ext uri="{FF2B5EF4-FFF2-40B4-BE49-F238E27FC236}">
                  <a16:creationId xmlns:a16="http://schemas.microsoft.com/office/drawing/2014/main" id="{B4AA2212-68F2-A842-871A-987732552470}"/>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94" name="TextBox 193">
              <a:extLst>
                <a:ext uri="{FF2B5EF4-FFF2-40B4-BE49-F238E27FC236}">
                  <a16:creationId xmlns:a16="http://schemas.microsoft.com/office/drawing/2014/main" id="{DB9F2A8B-A2DE-B144-82DB-25FA50704A8E}"/>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95" name="TextBox 194">
              <a:extLst>
                <a:ext uri="{FF2B5EF4-FFF2-40B4-BE49-F238E27FC236}">
                  <a16:creationId xmlns:a16="http://schemas.microsoft.com/office/drawing/2014/main" id="{E0613FC6-C6DD-A040-BEDB-CAEE83E22F77}"/>
                </a:ext>
              </a:extLst>
            </p:cNvPr>
            <p:cNvSpPr txBox="1"/>
            <p:nvPr/>
          </p:nvSpPr>
          <p:spPr>
            <a:xfrm>
              <a:off x="3263598" y="1638247"/>
              <a:ext cx="524239" cy="681631"/>
            </a:xfrm>
            <a:prstGeom prst="rect">
              <a:avLst/>
            </a:prstGeom>
            <a:noFill/>
          </p:spPr>
          <p:txBody>
            <a:bodyPr wrap="none" rtlCol="0">
              <a:spAutoFit/>
            </a:bodyPr>
            <a:lstStyle/>
            <a:p>
              <a:r>
                <a:rPr lang="en-US" dirty="0"/>
                <a:t>x</a:t>
              </a:r>
            </a:p>
          </p:txBody>
        </p:sp>
        <p:sp>
          <p:nvSpPr>
            <p:cNvPr id="196" name="TextBox 195">
              <a:extLst>
                <a:ext uri="{FF2B5EF4-FFF2-40B4-BE49-F238E27FC236}">
                  <a16:creationId xmlns:a16="http://schemas.microsoft.com/office/drawing/2014/main" id="{7535422E-A9CF-6542-963E-0251C68D7BA4}"/>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97" name="TextBox 196">
              <a:extLst>
                <a:ext uri="{FF2B5EF4-FFF2-40B4-BE49-F238E27FC236}">
                  <a16:creationId xmlns:a16="http://schemas.microsoft.com/office/drawing/2014/main" id="{5067B4E1-9528-8646-A471-C423EC344AE8}"/>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98" name="TextBox 197">
              <a:extLst>
                <a:ext uri="{FF2B5EF4-FFF2-40B4-BE49-F238E27FC236}">
                  <a16:creationId xmlns:a16="http://schemas.microsoft.com/office/drawing/2014/main" id="{E80B23A5-BA21-0F4F-BFAB-25F7FEB43DB5}"/>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99" name="Oval 198">
              <a:extLst>
                <a:ext uri="{FF2B5EF4-FFF2-40B4-BE49-F238E27FC236}">
                  <a16:creationId xmlns:a16="http://schemas.microsoft.com/office/drawing/2014/main" id="{A517D0EC-CCA3-5845-80F6-BF9983C859A7}"/>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00" name="Group 199">
            <a:extLst>
              <a:ext uri="{FF2B5EF4-FFF2-40B4-BE49-F238E27FC236}">
                <a16:creationId xmlns:a16="http://schemas.microsoft.com/office/drawing/2014/main" id="{3D4C20B8-9AA5-7145-A645-5F716EBD0765}"/>
              </a:ext>
            </a:extLst>
          </p:cNvPr>
          <p:cNvGrpSpPr/>
          <p:nvPr/>
        </p:nvGrpSpPr>
        <p:grpSpPr>
          <a:xfrm>
            <a:off x="1256429" y="2850650"/>
            <a:ext cx="2063111" cy="349504"/>
            <a:chOff x="5074022" y="546600"/>
            <a:chExt cx="2337449" cy="395979"/>
          </a:xfrm>
        </p:grpSpPr>
        <p:sp>
          <p:nvSpPr>
            <p:cNvPr id="201" name="Rectangle 200">
              <a:extLst>
                <a:ext uri="{FF2B5EF4-FFF2-40B4-BE49-F238E27FC236}">
                  <a16:creationId xmlns:a16="http://schemas.microsoft.com/office/drawing/2014/main" id="{C0BDE21C-5EED-4843-9CCC-9AE7342DD570}"/>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2" name="TextBox 201">
                  <a:extLst>
                    <a:ext uri="{FF2B5EF4-FFF2-40B4-BE49-F238E27FC236}">
                      <a16:creationId xmlns:a16="http://schemas.microsoft.com/office/drawing/2014/main" id="{EA8F65D8-E54F-2B46-AFE6-E2CF7E350A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xmlns="">
            <p:sp>
              <p:nvSpPr>
                <p:cNvPr id="202" name="TextBox 201">
                  <a:extLst>
                    <a:ext uri="{FF2B5EF4-FFF2-40B4-BE49-F238E27FC236}">
                      <a16:creationId xmlns:a16="http://schemas.microsoft.com/office/drawing/2014/main" id="{EA8F65D8-E54F-2B46-AFE6-E2CF7E350A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4"/>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3" name="TextBox 202">
                  <a:extLst>
                    <a:ext uri="{FF2B5EF4-FFF2-40B4-BE49-F238E27FC236}">
                      <a16:creationId xmlns:a16="http://schemas.microsoft.com/office/drawing/2014/main" id="{E69EC4CF-5089-414A-B2CD-578B326DEC5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p>
              </p:txBody>
            </p:sp>
          </mc:Choice>
          <mc:Fallback xmlns="">
            <p:sp>
              <p:nvSpPr>
                <p:cNvPr id="203" name="TextBox 202">
                  <a:extLst>
                    <a:ext uri="{FF2B5EF4-FFF2-40B4-BE49-F238E27FC236}">
                      <a16:creationId xmlns:a16="http://schemas.microsoft.com/office/drawing/2014/main" id="{E69EC4CF-5089-414A-B2CD-578B326DEC5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5"/>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4" name="TextBox 203">
                  <a:extLst>
                    <a:ext uri="{FF2B5EF4-FFF2-40B4-BE49-F238E27FC236}">
                      <a16:creationId xmlns:a16="http://schemas.microsoft.com/office/drawing/2014/main" id="{E8D5939A-28DD-6F4D-9971-6F240233208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xmlns="">
            <p:sp>
              <p:nvSpPr>
                <p:cNvPr id="204" name="TextBox 203">
                  <a:extLst>
                    <a:ext uri="{FF2B5EF4-FFF2-40B4-BE49-F238E27FC236}">
                      <a16:creationId xmlns:a16="http://schemas.microsoft.com/office/drawing/2014/main" id="{E8D5939A-28DD-6F4D-9971-6F240233208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6"/>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 name="TextBox 204">
                  <a:extLst>
                    <a:ext uri="{FF2B5EF4-FFF2-40B4-BE49-F238E27FC236}">
                      <a16:creationId xmlns:a16="http://schemas.microsoft.com/office/drawing/2014/main" id="{442F5F52-EFDF-9445-8121-C5353B5F7CB8}"/>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xmlns="">
            <p:sp>
              <p:nvSpPr>
                <p:cNvPr id="205" name="TextBox 204">
                  <a:extLst>
                    <a:ext uri="{FF2B5EF4-FFF2-40B4-BE49-F238E27FC236}">
                      <a16:creationId xmlns:a16="http://schemas.microsoft.com/office/drawing/2014/main" id="{442F5F52-EFDF-9445-8121-C5353B5F7CB8}"/>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17"/>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6" name="TextBox 205">
                  <a:extLst>
                    <a:ext uri="{FF2B5EF4-FFF2-40B4-BE49-F238E27FC236}">
                      <a16:creationId xmlns:a16="http://schemas.microsoft.com/office/drawing/2014/main" id="{F958834B-A949-7145-AB2F-D554C3F9A5D4}"/>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06" name="TextBox 205">
                  <a:extLst>
                    <a:ext uri="{FF2B5EF4-FFF2-40B4-BE49-F238E27FC236}">
                      <a16:creationId xmlns:a16="http://schemas.microsoft.com/office/drawing/2014/main" id="{F958834B-A949-7145-AB2F-D554C3F9A5D4}"/>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8"/>
                  <a:stretch>
                    <a:fillRect/>
                  </a:stretch>
                </a:blipFill>
              </p:spPr>
              <p:txBody>
                <a:bodyPr/>
                <a:lstStyle/>
                <a:p>
                  <a:r>
                    <a:rPr lang="en-US">
                      <a:noFill/>
                    </a:rPr>
                    <a:t> </a:t>
                  </a:r>
                </a:p>
              </p:txBody>
            </p:sp>
          </mc:Fallback>
        </mc:AlternateContent>
      </p:grpSp>
      <p:grpSp>
        <p:nvGrpSpPr>
          <p:cNvPr id="207" name="Group 206">
            <a:extLst>
              <a:ext uri="{FF2B5EF4-FFF2-40B4-BE49-F238E27FC236}">
                <a16:creationId xmlns:a16="http://schemas.microsoft.com/office/drawing/2014/main" id="{C23E0017-9F3A-6C40-A6EF-CD8A14AE56F8}"/>
              </a:ext>
            </a:extLst>
          </p:cNvPr>
          <p:cNvGrpSpPr/>
          <p:nvPr/>
        </p:nvGrpSpPr>
        <p:grpSpPr>
          <a:xfrm>
            <a:off x="4816976" y="2866772"/>
            <a:ext cx="2063111" cy="349504"/>
            <a:chOff x="5074022" y="546600"/>
            <a:chExt cx="2337449" cy="395979"/>
          </a:xfrm>
        </p:grpSpPr>
        <p:sp>
          <p:nvSpPr>
            <p:cNvPr id="208" name="Rectangle 207">
              <a:extLst>
                <a:ext uri="{FF2B5EF4-FFF2-40B4-BE49-F238E27FC236}">
                  <a16:creationId xmlns:a16="http://schemas.microsoft.com/office/drawing/2014/main" id="{94BB9E8F-8F92-E04A-9367-635D71BF60EF}"/>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09" name="TextBox 208">
                  <a:extLst>
                    <a:ext uri="{FF2B5EF4-FFF2-40B4-BE49-F238E27FC236}">
                      <a16:creationId xmlns:a16="http://schemas.microsoft.com/office/drawing/2014/main" id="{2178A788-9AAC-3D45-8F02-F10D07ED6F9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xmlns="">
            <p:sp>
              <p:nvSpPr>
                <p:cNvPr id="209" name="TextBox 208">
                  <a:extLst>
                    <a:ext uri="{FF2B5EF4-FFF2-40B4-BE49-F238E27FC236}">
                      <a16:creationId xmlns:a16="http://schemas.microsoft.com/office/drawing/2014/main" id="{2178A788-9AAC-3D45-8F02-F10D07ED6F9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9"/>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0" name="TextBox 209">
                  <a:extLst>
                    <a:ext uri="{FF2B5EF4-FFF2-40B4-BE49-F238E27FC236}">
                      <a16:creationId xmlns:a16="http://schemas.microsoft.com/office/drawing/2014/main" id="{C7692342-F081-D946-9BD7-204F3044FF20}"/>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210" name="TextBox 209">
                  <a:extLst>
                    <a:ext uri="{FF2B5EF4-FFF2-40B4-BE49-F238E27FC236}">
                      <a16:creationId xmlns:a16="http://schemas.microsoft.com/office/drawing/2014/main" id="{C7692342-F081-D946-9BD7-204F3044FF20}"/>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1" name="TextBox 210">
                  <a:extLst>
                    <a:ext uri="{FF2B5EF4-FFF2-40B4-BE49-F238E27FC236}">
                      <a16:creationId xmlns:a16="http://schemas.microsoft.com/office/drawing/2014/main" id="{27092879-986E-0048-9CB3-EE830FF7F2EA}"/>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211" name="TextBox 210">
                  <a:extLst>
                    <a:ext uri="{FF2B5EF4-FFF2-40B4-BE49-F238E27FC236}">
                      <a16:creationId xmlns:a16="http://schemas.microsoft.com/office/drawing/2014/main" id="{27092879-986E-0048-9CB3-EE830FF7F2EA}"/>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1"/>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479AE48F-3F73-DD4C-9D4A-7DD4422AC56B}"/>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oMath>
                    </m:oMathPara>
                  </a14:m>
                  <a:endParaRPr lang="en-US" dirty="0">
                    <a:solidFill>
                      <a:srgbClr val="FF0000"/>
                    </a:solidFill>
                  </a:endParaRPr>
                </a:p>
              </p:txBody>
            </p:sp>
          </mc:Choice>
          <mc:Fallback xmlns="">
            <p:sp>
              <p:nvSpPr>
                <p:cNvPr id="212" name="TextBox 211">
                  <a:extLst>
                    <a:ext uri="{FF2B5EF4-FFF2-40B4-BE49-F238E27FC236}">
                      <a16:creationId xmlns:a16="http://schemas.microsoft.com/office/drawing/2014/main" id="{479AE48F-3F73-DD4C-9D4A-7DD4422AC56B}"/>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2"/>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3" name="TextBox 212">
                  <a:extLst>
                    <a:ext uri="{FF2B5EF4-FFF2-40B4-BE49-F238E27FC236}">
                      <a16:creationId xmlns:a16="http://schemas.microsoft.com/office/drawing/2014/main" id="{F20D4DCA-2434-B942-AB58-E7EBB809101F}"/>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13" name="TextBox 212">
                  <a:extLst>
                    <a:ext uri="{FF2B5EF4-FFF2-40B4-BE49-F238E27FC236}">
                      <a16:creationId xmlns:a16="http://schemas.microsoft.com/office/drawing/2014/main" id="{F20D4DCA-2434-B942-AB58-E7EBB809101F}"/>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14" name="TextBox 213">
                <a:extLst>
                  <a:ext uri="{FF2B5EF4-FFF2-40B4-BE49-F238E27FC236}">
                    <a16:creationId xmlns:a16="http://schemas.microsoft.com/office/drawing/2014/main" id="{7A69670E-FB95-CD43-9D25-F03C97669EA4}"/>
                  </a:ext>
                </a:extLst>
              </p:cNvPr>
              <p:cNvSpPr txBox="1"/>
              <p:nvPr/>
            </p:nvSpPr>
            <p:spPr>
              <a:xfrm>
                <a:off x="7450645" y="2847468"/>
                <a:ext cx="1406715" cy="3203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baseline="30000" dirty="0"/>
              </a:p>
            </p:txBody>
          </p:sp>
        </mc:Choice>
        <mc:Fallback xmlns="">
          <p:sp>
            <p:nvSpPr>
              <p:cNvPr id="214" name="TextBox 213">
                <a:extLst>
                  <a:ext uri="{FF2B5EF4-FFF2-40B4-BE49-F238E27FC236}">
                    <a16:creationId xmlns:a16="http://schemas.microsoft.com/office/drawing/2014/main" id="{7A69670E-FB95-CD43-9D25-F03C97669EA4}"/>
                  </a:ext>
                </a:extLst>
              </p:cNvPr>
              <p:cNvSpPr txBox="1">
                <a:spLocks noRot="1" noChangeAspect="1" noMove="1" noResize="1" noEditPoints="1" noAdjustHandles="1" noChangeArrowheads="1" noChangeShapeType="1" noTextEdit="1"/>
              </p:cNvSpPr>
              <p:nvPr/>
            </p:nvSpPr>
            <p:spPr>
              <a:xfrm>
                <a:off x="7450645" y="2847468"/>
                <a:ext cx="1406715" cy="320382"/>
              </a:xfrm>
              <a:prstGeom prst="rect">
                <a:avLst/>
              </a:prstGeom>
              <a:blipFill>
                <a:blip r:embed="rId23"/>
                <a:stretch>
                  <a:fillRect r="-6250" b="-34615"/>
                </a:stretch>
              </a:blipFill>
            </p:spPr>
            <p:txBody>
              <a:bodyPr/>
              <a:lstStyle/>
              <a:p>
                <a:r>
                  <a:rPr lang="en-US">
                    <a:noFill/>
                  </a:rPr>
                  <a:t> </a:t>
                </a:r>
              </a:p>
            </p:txBody>
          </p:sp>
        </mc:Fallback>
      </mc:AlternateContent>
      <p:grpSp>
        <p:nvGrpSpPr>
          <p:cNvPr id="215" name="Group 214">
            <a:extLst>
              <a:ext uri="{FF2B5EF4-FFF2-40B4-BE49-F238E27FC236}">
                <a16:creationId xmlns:a16="http://schemas.microsoft.com/office/drawing/2014/main" id="{4E050AB2-A6EE-5A4F-8C33-1D5A16A34D8F}"/>
              </a:ext>
            </a:extLst>
          </p:cNvPr>
          <p:cNvGrpSpPr/>
          <p:nvPr/>
        </p:nvGrpSpPr>
        <p:grpSpPr>
          <a:xfrm>
            <a:off x="348806" y="3529062"/>
            <a:ext cx="813788" cy="797350"/>
            <a:chOff x="2031861" y="1429407"/>
            <a:chExt cx="1704031" cy="1669609"/>
          </a:xfrm>
        </p:grpSpPr>
        <p:sp>
          <p:nvSpPr>
            <p:cNvPr id="216" name="TextBox 215">
              <a:extLst>
                <a:ext uri="{FF2B5EF4-FFF2-40B4-BE49-F238E27FC236}">
                  <a16:creationId xmlns:a16="http://schemas.microsoft.com/office/drawing/2014/main" id="{9E5E2CFD-5F52-9D4D-B7A2-3982EA7D595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17" name="TextBox 216">
              <a:extLst>
                <a:ext uri="{FF2B5EF4-FFF2-40B4-BE49-F238E27FC236}">
                  <a16:creationId xmlns:a16="http://schemas.microsoft.com/office/drawing/2014/main" id="{08C70ACE-8C7D-C444-971A-04205AD19114}"/>
                </a:ext>
              </a:extLst>
            </p:cNvPr>
            <p:cNvSpPr txBox="1"/>
            <p:nvPr/>
          </p:nvSpPr>
          <p:spPr>
            <a:xfrm>
              <a:off x="2601310" y="1581807"/>
              <a:ext cx="524982" cy="682595"/>
            </a:xfrm>
            <a:prstGeom prst="rect">
              <a:avLst/>
            </a:prstGeom>
            <a:noFill/>
          </p:spPr>
          <p:txBody>
            <a:bodyPr wrap="none" rtlCol="0">
              <a:spAutoFit/>
            </a:bodyPr>
            <a:lstStyle/>
            <a:p>
              <a:r>
                <a:rPr lang="en-US" dirty="0">
                  <a:solidFill>
                    <a:srgbClr val="FF0000"/>
                  </a:solidFill>
                </a:rPr>
                <a:t>x</a:t>
              </a:r>
            </a:p>
          </p:txBody>
        </p:sp>
        <p:sp>
          <p:nvSpPr>
            <p:cNvPr id="218" name="TextBox 217">
              <a:extLst>
                <a:ext uri="{FF2B5EF4-FFF2-40B4-BE49-F238E27FC236}">
                  <a16:creationId xmlns:a16="http://schemas.microsoft.com/office/drawing/2014/main" id="{076A2488-977C-5D4A-BFD1-B22294FAC80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219" name="TextBox 218">
              <a:extLst>
                <a:ext uri="{FF2B5EF4-FFF2-40B4-BE49-F238E27FC236}">
                  <a16:creationId xmlns:a16="http://schemas.microsoft.com/office/drawing/2014/main" id="{BCF4F73F-78D6-6147-882F-9ECA86995215}"/>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20" name="TextBox 219">
              <a:extLst>
                <a:ext uri="{FF2B5EF4-FFF2-40B4-BE49-F238E27FC236}">
                  <a16:creationId xmlns:a16="http://schemas.microsoft.com/office/drawing/2014/main" id="{3B1ABB8B-411B-6F48-8656-07B3F756ACFE}"/>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21" name="TextBox 220">
              <a:extLst>
                <a:ext uri="{FF2B5EF4-FFF2-40B4-BE49-F238E27FC236}">
                  <a16:creationId xmlns:a16="http://schemas.microsoft.com/office/drawing/2014/main" id="{A7F13FCD-F7BD-0640-868C-3103153F6E52}"/>
                </a:ext>
              </a:extLst>
            </p:cNvPr>
            <p:cNvSpPr txBox="1"/>
            <p:nvPr/>
          </p:nvSpPr>
          <p:spPr>
            <a:xfrm>
              <a:off x="3210910" y="2191408"/>
              <a:ext cx="524982" cy="682595"/>
            </a:xfrm>
            <a:prstGeom prst="rect">
              <a:avLst/>
            </a:prstGeom>
            <a:noFill/>
          </p:spPr>
          <p:txBody>
            <a:bodyPr wrap="none" rtlCol="0">
              <a:spAutoFit/>
            </a:bodyPr>
            <a:lstStyle/>
            <a:p>
              <a:r>
                <a:rPr lang="en-US" dirty="0">
                  <a:solidFill>
                    <a:srgbClr val="FF0000"/>
                  </a:solidFill>
                </a:rPr>
                <a:t>x</a:t>
              </a:r>
            </a:p>
          </p:txBody>
        </p:sp>
        <p:sp>
          <p:nvSpPr>
            <p:cNvPr id="222" name="TextBox 221">
              <a:extLst>
                <a:ext uri="{FF2B5EF4-FFF2-40B4-BE49-F238E27FC236}">
                  <a16:creationId xmlns:a16="http://schemas.microsoft.com/office/drawing/2014/main" id="{C6EBF400-7C22-2540-AE34-54F53507A76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23" name="TextBox 222">
              <a:extLst>
                <a:ext uri="{FF2B5EF4-FFF2-40B4-BE49-F238E27FC236}">
                  <a16:creationId xmlns:a16="http://schemas.microsoft.com/office/drawing/2014/main" id="{F914C703-14E0-8D4F-A400-0B8B4B3E697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24" name="TextBox 223">
              <a:extLst>
                <a:ext uri="{FF2B5EF4-FFF2-40B4-BE49-F238E27FC236}">
                  <a16:creationId xmlns:a16="http://schemas.microsoft.com/office/drawing/2014/main" id="{C15AA7CE-A554-FE4B-8D65-9062435E5474}"/>
                </a:ext>
              </a:extLst>
            </p:cNvPr>
            <p:cNvSpPr txBox="1"/>
            <p:nvPr/>
          </p:nvSpPr>
          <p:spPr>
            <a:xfrm>
              <a:off x="2133803" y="1558684"/>
              <a:ext cx="294289" cy="682595"/>
            </a:xfrm>
            <a:prstGeom prst="rect">
              <a:avLst/>
            </a:prstGeom>
            <a:noFill/>
          </p:spPr>
          <p:txBody>
            <a:bodyPr wrap="square" rtlCol="0">
              <a:spAutoFit/>
            </a:bodyPr>
            <a:lstStyle/>
            <a:p>
              <a:r>
                <a:rPr lang="en-US" dirty="0">
                  <a:solidFill>
                    <a:srgbClr val="FF0000"/>
                  </a:solidFill>
                </a:rPr>
                <a:t>x</a:t>
              </a:r>
            </a:p>
          </p:txBody>
        </p:sp>
        <p:sp>
          <p:nvSpPr>
            <p:cNvPr id="225" name="TextBox 224">
              <a:extLst>
                <a:ext uri="{FF2B5EF4-FFF2-40B4-BE49-F238E27FC236}">
                  <a16:creationId xmlns:a16="http://schemas.microsoft.com/office/drawing/2014/main" id="{6B643F05-E989-4042-BD2D-8579BF08818C}"/>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26" name="TextBox 225">
              <a:extLst>
                <a:ext uri="{FF2B5EF4-FFF2-40B4-BE49-F238E27FC236}">
                  <a16:creationId xmlns:a16="http://schemas.microsoft.com/office/drawing/2014/main" id="{A05D38F0-59A1-1A45-88F3-CCD765FE7A28}"/>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27" name="TextBox 226">
              <a:extLst>
                <a:ext uri="{FF2B5EF4-FFF2-40B4-BE49-F238E27FC236}">
                  <a16:creationId xmlns:a16="http://schemas.microsoft.com/office/drawing/2014/main" id="{A5218718-041D-1E4E-8012-6F18A3379BCD}"/>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28" name="TextBox 227">
              <a:extLst>
                <a:ext uri="{FF2B5EF4-FFF2-40B4-BE49-F238E27FC236}">
                  <a16:creationId xmlns:a16="http://schemas.microsoft.com/office/drawing/2014/main" id="{9331B5AE-1550-D440-B0A4-AEDB0F2CAD7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29" name="TextBox 228">
              <a:extLst>
                <a:ext uri="{FF2B5EF4-FFF2-40B4-BE49-F238E27FC236}">
                  <a16:creationId xmlns:a16="http://schemas.microsoft.com/office/drawing/2014/main" id="{A80845E2-2DDC-7B43-9D68-A9B2D39FA029}"/>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230" name="TextBox 229">
              <a:extLst>
                <a:ext uri="{FF2B5EF4-FFF2-40B4-BE49-F238E27FC236}">
                  <a16:creationId xmlns:a16="http://schemas.microsoft.com/office/drawing/2014/main" id="{150310A2-6DC4-8748-8440-3D5780959235}"/>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231" name="TextBox 230">
              <a:extLst>
                <a:ext uri="{FF2B5EF4-FFF2-40B4-BE49-F238E27FC236}">
                  <a16:creationId xmlns:a16="http://schemas.microsoft.com/office/drawing/2014/main" id="{9F4AAFB3-B5E2-6747-B6DD-88AF417321E9}"/>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32" name="TextBox 231">
              <a:extLst>
                <a:ext uri="{FF2B5EF4-FFF2-40B4-BE49-F238E27FC236}">
                  <a16:creationId xmlns:a16="http://schemas.microsoft.com/office/drawing/2014/main" id="{8FDB9452-3673-1B43-BA90-E4008663085F}"/>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33" name="TextBox 232">
              <a:extLst>
                <a:ext uri="{FF2B5EF4-FFF2-40B4-BE49-F238E27FC236}">
                  <a16:creationId xmlns:a16="http://schemas.microsoft.com/office/drawing/2014/main" id="{F09D1544-CA52-E546-8786-3C993C103202}"/>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34" name="TextBox 233">
              <a:extLst>
                <a:ext uri="{FF2B5EF4-FFF2-40B4-BE49-F238E27FC236}">
                  <a16:creationId xmlns:a16="http://schemas.microsoft.com/office/drawing/2014/main" id="{A1A2657C-6675-6C40-9477-A32171E990FF}"/>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35" name="TextBox 234">
              <a:extLst>
                <a:ext uri="{FF2B5EF4-FFF2-40B4-BE49-F238E27FC236}">
                  <a16:creationId xmlns:a16="http://schemas.microsoft.com/office/drawing/2014/main" id="{F56EA1C8-7530-1E4B-9AEA-FA35D46D112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36" name="TextBox 235">
              <a:extLst>
                <a:ext uri="{FF2B5EF4-FFF2-40B4-BE49-F238E27FC236}">
                  <a16:creationId xmlns:a16="http://schemas.microsoft.com/office/drawing/2014/main" id="{DF78E8AB-8882-6445-B897-6503CA159BB0}"/>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237" name="TextBox 236">
              <a:extLst>
                <a:ext uri="{FF2B5EF4-FFF2-40B4-BE49-F238E27FC236}">
                  <a16:creationId xmlns:a16="http://schemas.microsoft.com/office/drawing/2014/main" id="{45309235-5D2C-C84F-95D2-C13B293075A5}"/>
                </a:ext>
              </a:extLst>
            </p:cNvPr>
            <p:cNvSpPr txBox="1"/>
            <p:nvPr/>
          </p:nvSpPr>
          <p:spPr>
            <a:xfrm>
              <a:off x="2181271" y="2138012"/>
              <a:ext cx="524982" cy="682595"/>
            </a:xfrm>
            <a:prstGeom prst="rect">
              <a:avLst/>
            </a:prstGeom>
            <a:noFill/>
          </p:spPr>
          <p:txBody>
            <a:bodyPr wrap="none" rtlCol="0">
              <a:spAutoFit/>
            </a:bodyPr>
            <a:lstStyle/>
            <a:p>
              <a:r>
                <a:rPr lang="en-US" dirty="0">
                  <a:solidFill>
                    <a:srgbClr val="FF0000"/>
                  </a:solidFill>
                </a:rPr>
                <a:t>x</a:t>
              </a:r>
            </a:p>
          </p:txBody>
        </p:sp>
        <p:sp>
          <p:nvSpPr>
            <p:cNvPr id="238" name="Oval 237">
              <a:extLst>
                <a:ext uri="{FF2B5EF4-FFF2-40B4-BE49-F238E27FC236}">
                  <a16:creationId xmlns:a16="http://schemas.microsoft.com/office/drawing/2014/main" id="{F43F1F49-74C9-0146-8A2C-4CC8274D070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690EECC6-5001-5142-9B22-192EA331D6A8}"/>
              </a:ext>
            </a:extLst>
          </p:cNvPr>
          <p:cNvGrpSpPr/>
          <p:nvPr/>
        </p:nvGrpSpPr>
        <p:grpSpPr>
          <a:xfrm>
            <a:off x="3877477" y="3544844"/>
            <a:ext cx="822412" cy="786695"/>
            <a:chOff x="2036652" y="1429407"/>
            <a:chExt cx="1719653" cy="1644971"/>
          </a:xfrm>
        </p:grpSpPr>
        <p:sp>
          <p:nvSpPr>
            <p:cNvPr id="240" name="TextBox 239">
              <a:extLst>
                <a:ext uri="{FF2B5EF4-FFF2-40B4-BE49-F238E27FC236}">
                  <a16:creationId xmlns:a16="http://schemas.microsoft.com/office/drawing/2014/main" id="{DF8248A6-0137-084E-81A9-07C945708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241" name="TextBox 240">
              <a:extLst>
                <a:ext uri="{FF2B5EF4-FFF2-40B4-BE49-F238E27FC236}">
                  <a16:creationId xmlns:a16="http://schemas.microsoft.com/office/drawing/2014/main" id="{FAFCFD69-8B5E-D741-8427-DA832A43C5A6}"/>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242" name="TextBox 241">
              <a:extLst>
                <a:ext uri="{FF2B5EF4-FFF2-40B4-BE49-F238E27FC236}">
                  <a16:creationId xmlns:a16="http://schemas.microsoft.com/office/drawing/2014/main" id="{911F9BDC-2F79-FE45-9310-5F62F1BFEE1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243" name="TextBox 242">
              <a:extLst>
                <a:ext uri="{FF2B5EF4-FFF2-40B4-BE49-F238E27FC236}">
                  <a16:creationId xmlns:a16="http://schemas.microsoft.com/office/drawing/2014/main" id="{5C1BBDC6-37A6-154B-8CFC-10AF8833408E}"/>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244" name="TextBox 243">
              <a:extLst>
                <a:ext uri="{FF2B5EF4-FFF2-40B4-BE49-F238E27FC236}">
                  <a16:creationId xmlns:a16="http://schemas.microsoft.com/office/drawing/2014/main" id="{6BDD9066-707D-B549-BC6B-3274C3D80BD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245" name="TextBox 244">
              <a:extLst>
                <a:ext uri="{FF2B5EF4-FFF2-40B4-BE49-F238E27FC236}">
                  <a16:creationId xmlns:a16="http://schemas.microsoft.com/office/drawing/2014/main" id="{7D613AFC-209F-034F-A769-60396D415AA2}"/>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246" name="TextBox 245">
              <a:extLst>
                <a:ext uri="{FF2B5EF4-FFF2-40B4-BE49-F238E27FC236}">
                  <a16:creationId xmlns:a16="http://schemas.microsoft.com/office/drawing/2014/main" id="{CC0364B4-66C3-5040-A9CE-0E0CD1855A01}"/>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247" name="TextBox 246">
              <a:extLst>
                <a:ext uri="{FF2B5EF4-FFF2-40B4-BE49-F238E27FC236}">
                  <a16:creationId xmlns:a16="http://schemas.microsoft.com/office/drawing/2014/main" id="{140E04A9-D42A-8749-9A1A-A7F82027FC3C}"/>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248" name="TextBox 247">
              <a:extLst>
                <a:ext uri="{FF2B5EF4-FFF2-40B4-BE49-F238E27FC236}">
                  <a16:creationId xmlns:a16="http://schemas.microsoft.com/office/drawing/2014/main" id="{A97389FF-DBB4-984D-A306-2BA7E82AAAA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249" name="TextBox 248">
              <a:extLst>
                <a:ext uri="{FF2B5EF4-FFF2-40B4-BE49-F238E27FC236}">
                  <a16:creationId xmlns:a16="http://schemas.microsoft.com/office/drawing/2014/main" id="{82C6362B-A0AC-9744-AE07-06262357C64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250" name="TextBox 249">
              <a:extLst>
                <a:ext uri="{FF2B5EF4-FFF2-40B4-BE49-F238E27FC236}">
                  <a16:creationId xmlns:a16="http://schemas.microsoft.com/office/drawing/2014/main" id="{D39A6FAF-48CA-DD40-86BB-30F6ED11E345}"/>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251" name="TextBox 250">
              <a:extLst>
                <a:ext uri="{FF2B5EF4-FFF2-40B4-BE49-F238E27FC236}">
                  <a16:creationId xmlns:a16="http://schemas.microsoft.com/office/drawing/2014/main" id="{70D5F55E-EFB9-FE43-807E-9FA6ED93D86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252" name="TextBox 251">
              <a:extLst>
                <a:ext uri="{FF2B5EF4-FFF2-40B4-BE49-F238E27FC236}">
                  <a16:creationId xmlns:a16="http://schemas.microsoft.com/office/drawing/2014/main" id="{11818148-3E6E-854B-A1E9-A06DC8B465A6}"/>
                </a:ext>
              </a:extLst>
            </p:cNvPr>
            <p:cNvSpPr txBox="1"/>
            <p:nvPr/>
          </p:nvSpPr>
          <p:spPr>
            <a:xfrm>
              <a:off x="2911364" y="2101437"/>
              <a:ext cx="294290" cy="681631"/>
            </a:xfrm>
            <a:prstGeom prst="rect">
              <a:avLst/>
            </a:prstGeom>
            <a:noFill/>
          </p:spPr>
          <p:txBody>
            <a:bodyPr wrap="square" rtlCol="0">
              <a:spAutoFit/>
            </a:bodyPr>
            <a:lstStyle/>
            <a:p>
              <a:r>
                <a:rPr lang="en-US" dirty="0"/>
                <a:t>x</a:t>
              </a:r>
            </a:p>
          </p:txBody>
        </p:sp>
        <p:sp>
          <p:nvSpPr>
            <p:cNvPr id="253" name="TextBox 252">
              <a:extLst>
                <a:ext uri="{FF2B5EF4-FFF2-40B4-BE49-F238E27FC236}">
                  <a16:creationId xmlns:a16="http://schemas.microsoft.com/office/drawing/2014/main" id="{F07D64BC-8ED2-8A46-A7FD-CFF29F878A02}"/>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254" name="TextBox 253">
              <a:extLst>
                <a:ext uri="{FF2B5EF4-FFF2-40B4-BE49-F238E27FC236}">
                  <a16:creationId xmlns:a16="http://schemas.microsoft.com/office/drawing/2014/main" id="{66F27198-282A-4043-AAB7-9FD9C0BC1EB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255" name="TextBox 254">
              <a:extLst>
                <a:ext uri="{FF2B5EF4-FFF2-40B4-BE49-F238E27FC236}">
                  <a16:creationId xmlns:a16="http://schemas.microsoft.com/office/drawing/2014/main" id="{71B0CDDE-FEF6-B948-BAD2-DD2859A61BC6}"/>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256" name="TextBox 255">
              <a:extLst>
                <a:ext uri="{FF2B5EF4-FFF2-40B4-BE49-F238E27FC236}">
                  <a16:creationId xmlns:a16="http://schemas.microsoft.com/office/drawing/2014/main" id="{A15B5084-3E69-624C-BFCE-77FA197E624D}"/>
                </a:ext>
              </a:extLst>
            </p:cNvPr>
            <p:cNvSpPr txBox="1"/>
            <p:nvPr/>
          </p:nvSpPr>
          <p:spPr>
            <a:xfrm>
              <a:off x="3232066" y="1918873"/>
              <a:ext cx="524239" cy="681631"/>
            </a:xfrm>
            <a:prstGeom prst="rect">
              <a:avLst/>
            </a:prstGeom>
            <a:noFill/>
          </p:spPr>
          <p:txBody>
            <a:bodyPr wrap="none" rtlCol="0">
              <a:spAutoFit/>
            </a:bodyPr>
            <a:lstStyle/>
            <a:p>
              <a:r>
                <a:rPr lang="en-US" dirty="0"/>
                <a:t>x</a:t>
              </a:r>
            </a:p>
          </p:txBody>
        </p:sp>
        <p:sp>
          <p:nvSpPr>
            <p:cNvPr id="257" name="TextBox 256">
              <a:extLst>
                <a:ext uri="{FF2B5EF4-FFF2-40B4-BE49-F238E27FC236}">
                  <a16:creationId xmlns:a16="http://schemas.microsoft.com/office/drawing/2014/main" id="{A830812E-843A-3741-A2A9-55B5C65C5822}"/>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258" name="TextBox 257">
              <a:extLst>
                <a:ext uri="{FF2B5EF4-FFF2-40B4-BE49-F238E27FC236}">
                  <a16:creationId xmlns:a16="http://schemas.microsoft.com/office/drawing/2014/main" id="{19570A70-C6DB-7D44-9180-91EC1A17F84A}"/>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259" name="TextBox 258">
              <a:extLst>
                <a:ext uri="{FF2B5EF4-FFF2-40B4-BE49-F238E27FC236}">
                  <a16:creationId xmlns:a16="http://schemas.microsoft.com/office/drawing/2014/main" id="{64704D75-4268-134B-BEE7-CDCF659A74EF}"/>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260" name="TextBox 259">
              <a:extLst>
                <a:ext uri="{FF2B5EF4-FFF2-40B4-BE49-F238E27FC236}">
                  <a16:creationId xmlns:a16="http://schemas.microsoft.com/office/drawing/2014/main" id="{FDD1BAFC-09E1-0646-84A0-4B15697E0129}"/>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261" name="TextBox 260">
              <a:extLst>
                <a:ext uri="{FF2B5EF4-FFF2-40B4-BE49-F238E27FC236}">
                  <a16:creationId xmlns:a16="http://schemas.microsoft.com/office/drawing/2014/main" id="{16273492-1D7A-994F-94F7-30143519DA84}"/>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262" name="Oval 261">
              <a:extLst>
                <a:ext uri="{FF2B5EF4-FFF2-40B4-BE49-F238E27FC236}">
                  <a16:creationId xmlns:a16="http://schemas.microsoft.com/office/drawing/2014/main" id="{B77C2385-CE01-B548-876A-314FEC2E28A3}"/>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63" name="Group 262">
            <a:extLst>
              <a:ext uri="{FF2B5EF4-FFF2-40B4-BE49-F238E27FC236}">
                <a16:creationId xmlns:a16="http://schemas.microsoft.com/office/drawing/2014/main" id="{08031EBA-EB5C-2446-AA4E-128FE0C4A18E}"/>
              </a:ext>
            </a:extLst>
          </p:cNvPr>
          <p:cNvGrpSpPr/>
          <p:nvPr/>
        </p:nvGrpSpPr>
        <p:grpSpPr>
          <a:xfrm>
            <a:off x="1256429" y="3768536"/>
            <a:ext cx="2063111" cy="349504"/>
            <a:chOff x="5074022" y="546600"/>
            <a:chExt cx="2337449" cy="395979"/>
          </a:xfrm>
        </p:grpSpPr>
        <p:sp>
          <p:nvSpPr>
            <p:cNvPr id="264" name="Rectangle 263">
              <a:extLst>
                <a:ext uri="{FF2B5EF4-FFF2-40B4-BE49-F238E27FC236}">
                  <a16:creationId xmlns:a16="http://schemas.microsoft.com/office/drawing/2014/main" id="{FE15DAA9-9E30-CB42-9B0F-E19B10EB85B8}"/>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D41DE7C6-70AC-9049-8579-5446A8E495E2}"/>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oMath>
                    </m:oMathPara>
                  </a14:m>
                  <a:endParaRPr lang="en-US" dirty="0"/>
                </a:p>
              </p:txBody>
            </p:sp>
          </mc:Choice>
          <mc:Fallback xmlns="">
            <p:sp>
              <p:nvSpPr>
                <p:cNvPr id="265" name="TextBox 264">
                  <a:extLst>
                    <a:ext uri="{FF2B5EF4-FFF2-40B4-BE49-F238E27FC236}">
                      <a16:creationId xmlns:a16="http://schemas.microsoft.com/office/drawing/2014/main" id="{D41DE7C6-70AC-9049-8579-5446A8E495E2}"/>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4"/>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49FEE8BA-2760-FB48-9601-2864D9469032}"/>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xmlns="">
            <p:sp>
              <p:nvSpPr>
                <p:cNvPr id="266" name="TextBox 265">
                  <a:extLst>
                    <a:ext uri="{FF2B5EF4-FFF2-40B4-BE49-F238E27FC236}">
                      <a16:creationId xmlns:a16="http://schemas.microsoft.com/office/drawing/2014/main" id="{49FEE8BA-2760-FB48-9601-2864D9469032}"/>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5"/>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AFF6969A-F745-AE48-B6AB-F010E52AA38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6</m:t>
                            </m:r>
                          </m:sub>
                        </m:sSub>
                      </m:oMath>
                    </m:oMathPara>
                  </a14:m>
                  <a:endParaRPr lang="en-US" dirty="0"/>
                </a:p>
              </p:txBody>
            </p:sp>
          </mc:Choice>
          <mc:Fallback xmlns="">
            <p:sp>
              <p:nvSpPr>
                <p:cNvPr id="267" name="TextBox 266">
                  <a:extLst>
                    <a:ext uri="{FF2B5EF4-FFF2-40B4-BE49-F238E27FC236}">
                      <a16:creationId xmlns:a16="http://schemas.microsoft.com/office/drawing/2014/main" id="{AFF6969A-F745-AE48-B6AB-F010E52AA38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6"/>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A8D54342-B34F-2245-8B11-D1C399DF24F2}"/>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xmlns="">
            <p:sp>
              <p:nvSpPr>
                <p:cNvPr id="268" name="TextBox 267">
                  <a:extLst>
                    <a:ext uri="{FF2B5EF4-FFF2-40B4-BE49-F238E27FC236}">
                      <a16:creationId xmlns:a16="http://schemas.microsoft.com/office/drawing/2014/main" id="{A8D54342-B34F-2245-8B11-D1C399DF24F2}"/>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7"/>
                  <a:stretch>
                    <a:fillRect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17AFB946-C6BA-5947-ADC4-79472FEAFF7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269" name="TextBox 268">
                  <a:extLst>
                    <a:ext uri="{FF2B5EF4-FFF2-40B4-BE49-F238E27FC236}">
                      <a16:creationId xmlns:a16="http://schemas.microsoft.com/office/drawing/2014/main" id="{17AFB946-C6BA-5947-ADC4-79472FEAFF7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8"/>
                  <a:stretch>
                    <a:fillRect/>
                  </a:stretch>
                </a:blipFill>
              </p:spPr>
              <p:txBody>
                <a:bodyPr/>
                <a:lstStyle/>
                <a:p>
                  <a:r>
                    <a:rPr lang="en-US">
                      <a:noFill/>
                    </a:rPr>
                    <a:t> </a:t>
                  </a:r>
                </a:p>
              </p:txBody>
            </p:sp>
          </mc:Fallback>
        </mc:AlternateContent>
      </p:grpSp>
      <p:grpSp>
        <p:nvGrpSpPr>
          <p:cNvPr id="270" name="Group 269">
            <a:extLst>
              <a:ext uri="{FF2B5EF4-FFF2-40B4-BE49-F238E27FC236}">
                <a16:creationId xmlns:a16="http://schemas.microsoft.com/office/drawing/2014/main" id="{1108809A-D7DE-4240-A521-11F32E995798}"/>
              </a:ext>
            </a:extLst>
          </p:cNvPr>
          <p:cNvGrpSpPr/>
          <p:nvPr/>
        </p:nvGrpSpPr>
        <p:grpSpPr>
          <a:xfrm>
            <a:off x="4816976" y="3784657"/>
            <a:ext cx="2063111" cy="349504"/>
            <a:chOff x="5074022" y="546600"/>
            <a:chExt cx="2337449" cy="395979"/>
          </a:xfrm>
        </p:grpSpPr>
        <p:sp>
          <p:nvSpPr>
            <p:cNvPr id="271" name="Rectangle 270">
              <a:extLst>
                <a:ext uri="{FF2B5EF4-FFF2-40B4-BE49-F238E27FC236}">
                  <a16:creationId xmlns:a16="http://schemas.microsoft.com/office/drawing/2014/main" id="{8BBCD4F5-A823-1145-AC0C-7E2446C8CC96}"/>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272" name="TextBox 271">
                  <a:extLst>
                    <a:ext uri="{FF2B5EF4-FFF2-40B4-BE49-F238E27FC236}">
                      <a16:creationId xmlns:a16="http://schemas.microsoft.com/office/drawing/2014/main" id="{5DC7D66D-D09A-1048-B0DA-5E4E8610043C}"/>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6</m:t>
                            </m:r>
                          </m:sub>
                        </m:sSub>
                      </m:oMath>
                    </m:oMathPara>
                  </a14:m>
                  <a:endParaRPr lang="en-US" dirty="0">
                    <a:solidFill>
                      <a:srgbClr val="FF0000"/>
                    </a:solidFill>
                  </a:endParaRPr>
                </a:p>
              </p:txBody>
            </p:sp>
          </mc:Choice>
          <mc:Fallback xmlns="">
            <p:sp>
              <p:nvSpPr>
                <p:cNvPr id="272" name="TextBox 271">
                  <a:extLst>
                    <a:ext uri="{FF2B5EF4-FFF2-40B4-BE49-F238E27FC236}">
                      <a16:creationId xmlns:a16="http://schemas.microsoft.com/office/drawing/2014/main" id="{5DC7D66D-D09A-1048-B0DA-5E4E8610043C}"/>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3" name="TextBox 272">
                  <a:extLst>
                    <a:ext uri="{FF2B5EF4-FFF2-40B4-BE49-F238E27FC236}">
                      <a16:creationId xmlns:a16="http://schemas.microsoft.com/office/drawing/2014/main" id="{2F5B674C-051B-FC48-B6F2-376628B23E3B}"/>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273" name="TextBox 272">
                  <a:extLst>
                    <a:ext uri="{FF2B5EF4-FFF2-40B4-BE49-F238E27FC236}">
                      <a16:creationId xmlns:a16="http://schemas.microsoft.com/office/drawing/2014/main" id="{2F5B674C-051B-FC48-B6F2-376628B23E3B}"/>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9"/>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168CC628-060E-8B49-BD51-1EF33A7FDF47}"/>
                    </a:ext>
                  </a:extLst>
                </p:cNvPr>
                <p:cNvSpPr txBox="1"/>
                <p:nvPr/>
              </p:nvSpPr>
              <p:spPr>
                <a:xfrm>
                  <a:off x="5775258"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xmlns="">
            <p:sp>
              <p:nvSpPr>
                <p:cNvPr id="274" name="TextBox 273">
                  <a:extLst>
                    <a:ext uri="{FF2B5EF4-FFF2-40B4-BE49-F238E27FC236}">
                      <a16:creationId xmlns:a16="http://schemas.microsoft.com/office/drawing/2014/main" id="{168CC628-060E-8B49-BD51-1EF33A7FDF47}"/>
                    </a:ext>
                  </a:extLst>
                </p:cNvPr>
                <p:cNvSpPr txBox="1">
                  <a:spLocks noRot="1" noChangeAspect="1" noMove="1" noResize="1" noEditPoints="1" noAdjustHandles="1" noChangeArrowheads="1" noChangeShapeType="1" noTextEdit="1"/>
                </p:cNvSpPr>
                <p:nvPr/>
              </p:nvSpPr>
              <p:spPr>
                <a:xfrm>
                  <a:off x="5775258" y="546600"/>
                  <a:ext cx="461280" cy="369332"/>
                </a:xfrm>
                <a:prstGeom prst="rect">
                  <a:avLst/>
                </a:prstGeom>
                <a:blipFill>
                  <a:blip r:embed="rId3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D73CC659-9C07-694A-BFB6-32163E6833C1}"/>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rgbClr val="FF0000"/>
                    </a:solidFill>
                  </a:endParaRPr>
                </a:p>
              </p:txBody>
            </p:sp>
          </mc:Choice>
          <mc:Fallback xmlns="">
            <p:sp>
              <p:nvSpPr>
                <p:cNvPr id="275" name="TextBox 274">
                  <a:extLst>
                    <a:ext uri="{FF2B5EF4-FFF2-40B4-BE49-F238E27FC236}">
                      <a16:creationId xmlns:a16="http://schemas.microsoft.com/office/drawing/2014/main" id="{D73CC659-9C07-694A-BFB6-32163E6833C1}"/>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3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BE7FABD7-EA72-AF48-840B-672817CD6FB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276" name="TextBox 275">
                  <a:extLst>
                    <a:ext uri="{FF2B5EF4-FFF2-40B4-BE49-F238E27FC236}">
                      <a16:creationId xmlns:a16="http://schemas.microsoft.com/office/drawing/2014/main" id="{BE7FABD7-EA72-AF48-840B-672817CD6FB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B4B89ABB-5E0C-8F46-BD69-721DB30CAE08}"/>
                  </a:ext>
                </a:extLst>
              </p:cNvPr>
              <p:cNvSpPr txBox="1"/>
              <p:nvPr/>
            </p:nvSpPr>
            <p:spPr>
              <a:xfrm>
                <a:off x="7450645" y="3765354"/>
                <a:ext cx="1422278"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277" name="TextBox 276">
                <a:extLst>
                  <a:ext uri="{FF2B5EF4-FFF2-40B4-BE49-F238E27FC236}">
                    <a16:creationId xmlns:a16="http://schemas.microsoft.com/office/drawing/2014/main" id="{B4B89ABB-5E0C-8F46-BD69-721DB30CAE08}"/>
                  </a:ext>
                </a:extLst>
              </p:cNvPr>
              <p:cNvSpPr txBox="1">
                <a:spLocks noRot="1" noChangeAspect="1" noMove="1" noResize="1" noEditPoints="1" noAdjustHandles="1" noChangeArrowheads="1" noChangeShapeType="1" noTextEdit="1"/>
              </p:cNvSpPr>
              <p:nvPr/>
            </p:nvSpPr>
            <p:spPr>
              <a:xfrm>
                <a:off x="7450645" y="3765354"/>
                <a:ext cx="1422278" cy="325985"/>
              </a:xfrm>
              <a:prstGeom prst="rect">
                <a:avLst/>
              </a:prstGeom>
              <a:blipFill>
                <a:blip r:embed="rId33"/>
                <a:stretch>
                  <a:fillRect r="-5310" b="-29630"/>
                </a:stretch>
              </a:blipFill>
            </p:spPr>
            <p:txBody>
              <a:bodyPr/>
              <a:lstStyle/>
              <a:p>
                <a:r>
                  <a:rPr lang="en-US">
                    <a:noFill/>
                  </a:rPr>
                  <a:t> </a:t>
                </a:r>
              </a:p>
            </p:txBody>
          </p:sp>
        </mc:Fallback>
      </mc:AlternateContent>
      <p:grpSp>
        <p:nvGrpSpPr>
          <p:cNvPr id="278" name="Group 277">
            <a:extLst>
              <a:ext uri="{FF2B5EF4-FFF2-40B4-BE49-F238E27FC236}">
                <a16:creationId xmlns:a16="http://schemas.microsoft.com/office/drawing/2014/main" id="{ADCFB437-343D-3343-A49C-0638760500B5}"/>
              </a:ext>
            </a:extLst>
          </p:cNvPr>
          <p:cNvGrpSpPr/>
          <p:nvPr/>
        </p:nvGrpSpPr>
        <p:grpSpPr>
          <a:xfrm>
            <a:off x="348806" y="4463069"/>
            <a:ext cx="795443" cy="797350"/>
            <a:chOff x="2031861" y="1429407"/>
            <a:chExt cx="1665618" cy="1669609"/>
          </a:xfrm>
        </p:grpSpPr>
        <p:sp>
          <p:nvSpPr>
            <p:cNvPr id="279" name="TextBox 278">
              <a:extLst>
                <a:ext uri="{FF2B5EF4-FFF2-40B4-BE49-F238E27FC236}">
                  <a16:creationId xmlns:a16="http://schemas.microsoft.com/office/drawing/2014/main" id="{2E8839DE-67EF-4647-97C2-8CEB5AF5EB9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80" name="TextBox 279">
              <a:extLst>
                <a:ext uri="{FF2B5EF4-FFF2-40B4-BE49-F238E27FC236}">
                  <a16:creationId xmlns:a16="http://schemas.microsoft.com/office/drawing/2014/main" id="{77DB45EF-9BEE-BA45-9A64-F78F307B9FA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281" name="TextBox 280">
              <a:extLst>
                <a:ext uri="{FF2B5EF4-FFF2-40B4-BE49-F238E27FC236}">
                  <a16:creationId xmlns:a16="http://schemas.microsoft.com/office/drawing/2014/main" id="{77D82976-380D-1142-8E69-8A513BA443D7}"/>
                </a:ext>
              </a:extLst>
            </p:cNvPr>
            <p:cNvSpPr txBox="1"/>
            <p:nvPr/>
          </p:nvSpPr>
          <p:spPr>
            <a:xfrm>
              <a:off x="2753710" y="1734207"/>
              <a:ext cx="524982" cy="682595"/>
            </a:xfrm>
            <a:prstGeom prst="rect">
              <a:avLst/>
            </a:prstGeom>
            <a:noFill/>
          </p:spPr>
          <p:txBody>
            <a:bodyPr wrap="none" rtlCol="0">
              <a:spAutoFit/>
            </a:bodyPr>
            <a:lstStyle/>
            <a:p>
              <a:r>
                <a:rPr lang="en-US" dirty="0">
                  <a:solidFill>
                    <a:srgbClr val="FF0000"/>
                  </a:solidFill>
                </a:rPr>
                <a:t>x</a:t>
              </a:r>
            </a:p>
          </p:txBody>
        </p:sp>
        <p:sp>
          <p:nvSpPr>
            <p:cNvPr id="282" name="TextBox 281">
              <a:extLst>
                <a:ext uri="{FF2B5EF4-FFF2-40B4-BE49-F238E27FC236}">
                  <a16:creationId xmlns:a16="http://schemas.microsoft.com/office/drawing/2014/main" id="{3F09BD04-59C5-EE44-9022-DF9FC75F0ACB}"/>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83" name="TextBox 282">
              <a:extLst>
                <a:ext uri="{FF2B5EF4-FFF2-40B4-BE49-F238E27FC236}">
                  <a16:creationId xmlns:a16="http://schemas.microsoft.com/office/drawing/2014/main" id="{EFFD1604-ECB5-AF48-B102-5C2C42415229}"/>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84" name="TextBox 283">
              <a:extLst>
                <a:ext uri="{FF2B5EF4-FFF2-40B4-BE49-F238E27FC236}">
                  <a16:creationId xmlns:a16="http://schemas.microsoft.com/office/drawing/2014/main" id="{2736FDC5-B8D5-7A41-8F72-C43014A67C9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285" name="TextBox 284">
              <a:extLst>
                <a:ext uri="{FF2B5EF4-FFF2-40B4-BE49-F238E27FC236}">
                  <a16:creationId xmlns:a16="http://schemas.microsoft.com/office/drawing/2014/main" id="{77A0FACC-43B7-F445-B94D-6BB35F2B1DA3}"/>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86" name="TextBox 285">
              <a:extLst>
                <a:ext uri="{FF2B5EF4-FFF2-40B4-BE49-F238E27FC236}">
                  <a16:creationId xmlns:a16="http://schemas.microsoft.com/office/drawing/2014/main" id="{D1F39256-C19C-B04F-8637-6DD3A36C007F}"/>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87" name="TextBox 286">
              <a:extLst>
                <a:ext uri="{FF2B5EF4-FFF2-40B4-BE49-F238E27FC236}">
                  <a16:creationId xmlns:a16="http://schemas.microsoft.com/office/drawing/2014/main" id="{9D26D6D0-7D01-BB44-B2CE-98AC956C1F39}"/>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88" name="TextBox 287">
              <a:extLst>
                <a:ext uri="{FF2B5EF4-FFF2-40B4-BE49-F238E27FC236}">
                  <a16:creationId xmlns:a16="http://schemas.microsoft.com/office/drawing/2014/main" id="{6B7B714D-B287-D140-B27B-F1877EB441A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89" name="TextBox 288">
              <a:extLst>
                <a:ext uri="{FF2B5EF4-FFF2-40B4-BE49-F238E27FC236}">
                  <a16:creationId xmlns:a16="http://schemas.microsoft.com/office/drawing/2014/main" id="{412BE6E8-7610-D942-ABB8-110347F285A3}"/>
                </a:ext>
              </a:extLst>
            </p:cNvPr>
            <p:cNvSpPr txBox="1"/>
            <p:nvPr/>
          </p:nvSpPr>
          <p:spPr>
            <a:xfrm>
              <a:off x="2428163" y="1798740"/>
              <a:ext cx="294291" cy="682595"/>
            </a:xfrm>
            <a:prstGeom prst="rect">
              <a:avLst/>
            </a:prstGeom>
            <a:noFill/>
          </p:spPr>
          <p:txBody>
            <a:bodyPr wrap="square" rtlCol="0">
              <a:spAutoFit/>
            </a:bodyPr>
            <a:lstStyle/>
            <a:p>
              <a:r>
                <a:rPr lang="en-US" dirty="0">
                  <a:solidFill>
                    <a:srgbClr val="FF0000"/>
                  </a:solidFill>
                </a:rPr>
                <a:t>x</a:t>
              </a:r>
            </a:p>
          </p:txBody>
        </p:sp>
        <p:sp>
          <p:nvSpPr>
            <p:cNvPr id="290" name="TextBox 289">
              <a:extLst>
                <a:ext uri="{FF2B5EF4-FFF2-40B4-BE49-F238E27FC236}">
                  <a16:creationId xmlns:a16="http://schemas.microsoft.com/office/drawing/2014/main" id="{0F876C0B-E7BE-5A45-8B6E-4BE6D744C05A}"/>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91" name="TextBox 290">
              <a:extLst>
                <a:ext uri="{FF2B5EF4-FFF2-40B4-BE49-F238E27FC236}">
                  <a16:creationId xmlns:a16="http://schemas.microsoft.com/office/drawing/2014/main" id="{8425F865-8D33-0242-A67F-B7AF6340586C}"/>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2" name="TextBox 291">
              <a:extLst>
                <a:ext uri="{FF2B5EF4-FFF2-40B4-BE49-F238E27FC236}">
                  <a16:creationId xmlns:a16="http://schemas.microsoft.com/office/drawing/2014/main" id="{EA1DC942-FC4D-974B-A024-FB10FCD2B746}"/>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293" name="TextBox 292">
              <a:extLst>
                <a:ext uri="{FF2B5EF4-FFF2-40B4-BE49-F238E27FC236}">
                  <a16:creationId xmlns:a16="http://schemas.microsoft.com/office/drawing/2014/main" id="{EC085CB7-D3A3-2D47-A3D7-611BF5012C32}"/>
                </a:ext>
              </a:extLst>
            </p:cNvPr>
            <p:cNvSpPr txBox="1"/>
            <p:nvPr/>
          </p:nvSpPr>
          <p:spPr>
            <a:xfrm>
              <a:off x="3037762" y="2408339"/>
              <a:ext cx="294291" cy="682595"/>
            </a:xfrm>
            <a:prstGeom prst="rect">
              <a:avLst/>
            </a:prstGeom>
            <a:noFill/>
          </p:spPr>
          <p:txBody>
            <a:bodyPr wrap="square" rtlCol="0">
              <a:spAutoFit/>
            </a:bodyPr>
            <a:lstStyle/>
            <a:p>
              <a:r>
                <a:rPr lang="en-US" dirty="0">
                  <a:solidFill>
                    <a:srgbClr val="FF0000"/>
                  </a:solidFill>
                </a:rPr>
                <a:t>x</a:t>
              </a:r>
            </a:p>
          </p:txBody>
        </p:sp>
        <p:sp>
          <p:nvSpPr>
            <p:cNvPr id="294" name="TextBox 293">
              <a:extLst>
                <a:ext uri="{FF2B5EF4-FFF2-40B4-BE49-F238E27FC236}">
                  <a16:creationId xmlns:a16="http://schemas.microsoft.com/office/drawing/2014/main" id="{51F08F67-065B-294A-A7F6-5A675702F276}"/>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95" name="TextBox 294">
              <a:extLst>
                <a:ext uri="{FF2B5EF4-FFF2-40B4-BE49-F238E27FC236}">
                  <a16:creationId xmlns:a16="http://schemas.microsoft.com/office/drawing/2014/main" id="{3F4F2057-5353-4447-8514-CA0D2CFCDB3E}"/>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96" name="TextBox 295">
              <a:extLst>
                <a:ext uri="{FF2B5EF4-FFF2-40B4-BE49-F238E27FC236}">
                  <a16:creationId xmlns:a16="http://schemas.microsoft.com/office/drawing/2014/main" id="{9420E128-9187-784F-9CAC-DD50318C1196}"/>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97" name="TextBox 296">
              <a:extLst>
                <a:ext uri="{FF2B5EF4-FFF2-40B4-BE49-F238E27FC236}">
                  <a16:creationId xmlns:a16="http://schemas.microsoft.com/office/drawing/2014/main" id="{3D6F44CF-751F-F74F-A562-6124F94DBFC5}"/>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98" name="TextBox 297">
              <a:extLst>
                <a:ext uri="{FF2B5EF4-FFF2-40B4-BE49-F238E27FC236}">
                  <a16:creationId xmlns:a16="http://schemas.microsoft.com/office/drawing/2014/main" id="{3CE48EDE-F824-484E-B88A-7FFD79BA393A}"/>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99" name="TextBox 298">
              <a:extLst>
                <a:ext uri="{FF2B5EF4-FFF2-40B4-BE49-F238E27FC236}">
                  <a16:creationId xmlns:a16="http://schemas.microsoft.com/office/drawing/2014/main" id="{0F1F3866-8262-654A-923A-EBF5211FD970}"/>
                </a:ext>
              </a:extLst>
            </p:cNvPr>
            <p:cNvSpPr txBox="1"/>
            <p:nvPr/>
          </p:nvSpPr>
          <p:spPr>
            <a:xfrm>
              <a:off x="2727435" y="2028287"/>
              <a:ext cx="524982" cy="682595"/>
            </a:xfrm>
            <a:prstGeom prst="rect">
              <a:avLst/>
            </a:prstGeom>
            <a:noFill/>
          </p:spPr>
          <p:txBody>
            <a:bodyPr wrap="none" rtlCol="0">
              <a:spAutoFit/>
            </a:bodyPr>
            <a:lstStyle/>
            <a:p>
              <a:r>
                <a:rPr lang="en-US" dirty="0">
                  <a:solidFill>
                    <a:srgbClr val="FF0000"/>
                  </a:solidFill>
                </a:rPr>
                <a:t>x</a:t>
              </a:r>
            </a:p>
          </p:txBody>
        </p:sp>
        <p:sp>
          <p:nvSpPr>
            <p:cNvPr id="300" name="TextBox 299">
              <a:extLst>
                <a:ext uri="{FF2B5EF4-FFF2-40B4-BE49-F238E27FC236}">
                  <a16:creationId xmlns:a16="http://schemas.microsoft.com/office/drawing/2014/main" id="{5D8997CC-C2F5-7F44-9A4A-5456BA46300C}"/>
                </a:ext>
              </a:extLst>
            </p:cNvPr>
            <p:cNvSpPr txBox="1"/>
            <p:nvPr/>
          </p:nvSpPr>
          <p:spPr>
            <a:xfrm>
              <a:off x="2181270" y="2138012"/>
              <a:ext cx="524982" cy="682595"/>
            </a:xfrm>
            <a:prstGeom prst="rect">
              <a:avLst/>
            </a:prstGeom>
            <a:noFill/>
          </p:spPr>
          <p:txBody>
            <a:bodyPr wrap="none" rtlCol="0">
              <a:spAutoFit/>
            </a:bodyPr>
            <a:lstStyle/>
            <a:p>
              <a:r>
                <a:rPr lang="en-US" dirty="0">
                  <a:solidFill>
                    <a:srgbClr val="FF0000"/>
                  </a:solidFill>
                </a:rPr>
                <a:t>x</a:t>
              </a:r>
            </a:p>
          </p:txBody>
        </p:sp>
        <p:sp>
          <p:nvSpPr>
            <p:cNvPr id="301" name="Oval 300">
              <a:extLst>
                <a:ext uri="{FF2B5EF4-FFF2-40B4-BE49-F238E27FC236}">
                  <a16:creationId xmlns:a16="http://schemas.microsoft.com/office/drawing/2014/main" id="{651310C7-C25E-ED46-B4CF-DB2244E00ADC}"/>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2" name="Group 301">
            <a:extLst>
              <a:ext uri="{FF2B5EF4-FFF2-40B4-BE49-F238E27FC236}">
                <a16:creationId xmlns:a16="http://schemas.microsoft.com/office/drawing/2014/main" id="{BF73D09D-67EB-B64B-818A-0E4FBCFAD6F8}"/>
              </a:ext>
            </a:extLst>
          </p:cNvPr>
          <p:cNvGrpSpPr/>
          <p:nvPr/>
        </p:nvGrpSpPr>
        <p:grpSpPr>
          <a:xfrm>
            <a:off x="3877478" y="4478851"/>
            <a:ext cx="812295" cy="790734"/>
            <a:chOff x="2036652" y="1429407"/>
            <a:chExt cx="1698497" cy="1653416"/>
          </a:xfrm>
        </p:grpSpPr>
        <p:sp>
          <p:nvSpPr>
            <p:cNvPr id="303" name="TextBox 302">
              <a:extLst>
                <a:ext uri="{FF2B5EF4-FFF2-40B4-BE49-F238E27FC236}">
                  <a16:creationId xmlns:a16="http://schemas.microsoft.com/office/drawing/2014/main" id="{CFE57641-1F6E-334A-B345-54346C549F7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04" name="TextBox 303">
              <a:extLst>
                <a:ext uri="{FF2B5EF4-FFF2-40B4-BE49-F238E27FC236}">
                  <a16:creationId xmlns:a16="http://schemas.microsoft.com/office/drawing/2014/main" id="{BE1C7187-B0A4-C24A-8F7A-1ED689CEB3E8}"/>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05" name="TextBox 304">
              <a:extLst>
                <a:ext uri="{FF2B5EF4-FFF2-40B4-BE49-F238E27FC236}">
                  <a16:creationId xmlns:a16="http://schemas.microsoft.com/office/drawing/2014/main" id="{564D458C-C36C-9841-B491-F9214C89A0D2}"/>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306" name="TextBox 305">
              <a:extLst>
                <a:ext uri="{FF2B5EF4-FFF2-40B4-BE49-F238E27FC236}">
                  <a16:creationId xmlns:a16="http://schemas.microsoft.com/office/drawing/2014/main" id="{DCC95A60-7975-2F4F-A1FB-1F6D92EC73C6}"/>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07" name="TextBox 306">
              <a:extLst>
                <a:ext uri="{FF2B5EF4-FFF2-40B4-BE49-F238E27FC236}">
                  <a16:creationId xmlns:a16="http://schemas.microsoft.com/office/drawing/2014/main" id="{44873639-B1E9-1B4A-BBAA-8382AE12B79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08" name="TextBox 307">
              <a:extLst>
                <a:ext uri="{FF2B5EF4-FFF2-40B4-BE49-F238E27FC236}">
                  <a16:creationId xmlns:a16="http://schemas.microsoft.com/office/drawing/2014/main" id="{8EE72791-8501-6B41-8054-F16872DB0B6D}"/>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09" name="TextBox 308">
              <a:extLst>
                <a:ext uri="{FF2B5EF4-FFF2-40B4-BE49-F238E27FC236}">
                  <a16:creationId xmlns:a16="http://schemas.microsoft.com/office/drawing/2014/main" id="{3D3CCE05-3046-884C-99B0-297073440B9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10" name="TextBox 309">
              <a:extLst>
                <a:ext uri="{FF2B5EF4-FFF2-40B4-BE49-F238E27FC236}">
                  <a16:creationId xmlns:a16="http://schemas.microsoft.com/office/drawing/2014/main" id="{66BE0902-82A1-3345-9C19-4C31C7FE32DB}"/>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311" name="TextBox 310">
              <a:extLst>
                <a:ext uri="{FF2B5EF4-FFF2-40B4-BE49-F238E27FC236}">
                  <a16:creationId xmlns:a16="http://schemas.microsoft.com/office/drawing/2014/main" id="{446593FD-0B10-9649-8A0F-1AF7D726052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12" name="TextBox 311">
              <a:extLst>
                <a:ext uri="{FF2B5EF4-FFF2-40B4-BE49-F238E27FC236}">
                  <a16:creationId xmlns:a16="http://schemas.microsoft.com/office/drawing/2014/main" id="{21FF6472-9706-CC40-AF88-C749C8BEFC8F}"/>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13" name="TextBox 312">
              <a:extLst>
                <a:ext uri="{FF2B5EF4-FFF2-40B4-BE49-F238E27FC236}">
                  <a16:creationId xmlns:a16="http://schemas.microsoft.com/office/drawing/2014/main" id="{F6DC6982-0DDC-CB4C-AA6F-314CFFFF52D0}"/>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314" name="TextBox 313">
              <a:extLst>
                <a:ext uri="{FF2B5EF4-FFF2-40B4-BE49-F238E27FC236}">
                  <a16:creationId xmlns:a16="http://schemas.microsoft.com/office/drawing/2014/main" id="{918C432B-5607-5B43-8B71-329599A52C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315" name="TextBox 314">
              <a:extLst>
                <a:ext uri="{FF2B5EF4-FFF2-40B4-BE49-F238E27FC236}">
                  <a16:creationId xmlns:a16="http://schemas.microsoft.com/office/drawing/2014/main" id="{DAC10CA9-EBD0-8E4E-9107-95A7598AB9C7}"/>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16" name="TextBox 315">
              <a:extLst>
                <a:ext uri="{FF2B5EF4-FFF2-40B4-BE49-F238E27FC236}">
                  <a16:creationId xmlns:a16="http://schemas.microsoft.com/office/drawing/2014/main" id="{CF5672F8-3D5B-EB44-9526-76A09FEAF4BA}"/>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17" name="TextBox 316">
              <a:extLst>
                <a:ext uri="{FF2B5EF4-FFF2-40B4-BE49-F238E27FC236}">
                  <a16:creationId xmlns:a16="http://schemas.microsoft.com/office/drawing/2014/main" id="{57DBA658-E219-B148-AD44-3EC7C02C8F0D}"/>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18" name="TextBox 317">
              <a:extLst>
                <a:ext uri="{FF2B5EF4-FFF2-40B4-BE49-F238E27FC236}">
                  <a16:creationId xmlns:a16="http://schemas.microsoft.com/office/drawing/2014/main" id="{8C9FFAC5-C7DE-A942-9C53-3E04350C9BBD}"/>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319" name="TextBox 318">
              <a:extLst>
                <a:ext uri="{FF2B5EF4-FFF2-40B4-BE49-F238E27FC236}">
                  <a16:creationId xmlns:a16="http://schemas.microsoft.com/office/drawing/2014/main" id="{FF802802-58E3-9C45-97FE-612CE622CA3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20" name="TextBox 319">
              <a:extLst>
                <a:ext uri="{FF2B5EF4-FFF2-40B4-BE49-F238E27FC236}">
                  <a16:creationId xmlns:a16="http://schemas.microsoft.com/office/drawing/2014/main" id="{37E18F98-FF52-3646-88AE-23ED733EC685}"/>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321" name="TextBox 320">
              <a:extLst>
                <a:ext uri="{FF2B5EF4-FFF2-40B4-BE49-F238E27FC236}">
                  <a16:creationId xmlns:a16="http://schemas.microsoft.com/office/drawing/2014/main" id="{44D775F7-47D5-FE47-A167-F911B90EE28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22" name="TextBox 321">
              <a:extLst>
                <a:ext uri="{FF2B5EF4-FFF2-40B4-BE49-F238E27FC236}">
                  <a16:creationId xmlns:a16="http://schemas.microsoft.com/office/drawing/2014/main" id="{DD7BA87B-4C11-CC4B-8FB4-2A721934263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323" name="TextBox 322">
              <a:extLst>
                <a:ext uri="{FF2B5EF4-FFF2-40B4-BE49-F238E27FC236}">
                  <a16:creationId xmlns:a16="http://schemas.microsoft.com/office/drawing/2014/main" id="{999E0A84-3392-8348-A7E6-80617CB8F432}"/>
                </a:ext>
              </a:extLst>
            </p:cNvPr>
            <p:cNvSpPr txBox="1"/>
            <p:nvPr/>
          </p:nvSpPr>
          <p:spPr>
            <a:xfrm>
              <a:off x="2727434" y="2028286"/>
              <a:ext cx="524239" cy="681631"/>
            </a:xfrm>
            <a:prstGeom prst="rect">
              <a:avLst/>
            </a:prstGeom>
            <a:noFill/>
          </p:spPr>
          <p:txBody>
            <a:bodyPr wrap="none" rtlCol="0">
              <a:spAutoFit/>
            </a:bodyPr>
            <a:lstStyle/>
            <a:p>
              <a:r>
                <a:rPr lang="en-US" dirty="0"/>
                <a:t>x</a:t>
              </a:r>
            </a:p>
          </p:txBody>
        </p:sp>
        <p:sp>
          <p:nvSpPr>
            <p:cNvPr id="324" name="TextBox 323">
              <a:extLst>
                <a:ext uri="{FF2B5EF4-FFF2-40B4-BE49-F238E27FC236}">
                  <a16:creationId xmlns:a16="http://schemas.microsoft.com/office/drawing/2014/main" id="{A915EDB9-6696-C447-9A23-4E6AFB82C4BC}"/>
                </a:ext>
              </a:extLst>
            </p:cNvPr>
            <p:cNvSpPr txBox="1"/>
            <p:nvPr/>
          </p:nvSpPr>
          <p:spPr>
            <a:xfrm>
              <a:off x="2181269" y="2138011"/>
              <a:ext cx="524239" cy="681631"/>
            </a:xfrm>
            <a:prstGeom prst="rect">
              <a:avLst/>
            </a:prstGeom>
            <a:noFill/>
          </p:spPr>
          <p:txBody>
            <a:bodyPr wrap="none" rtlCol="0">
              <a:spAutoFit/>
            </a:bodyPr>
            <a:lstStyle/>
            <a:p>
              <a:r>
                <a:rPr lang="en-US" dirty="0"/>
                <a:t>x</a:t>
              </a:r>
            </a:p>
          </p:txBody>
        </p:sp>
        <p:sp>
          <p:nvSpPr>
            <p:cNvPr id="325" name="Oval 324">
              <a:extLst>
                <a:ext uri="{FF2B5EF4-FFF2-40B4-BE49-F238E27FC236}">
                  <a16:creationId xmlns:a16="http://schemas.microsoft.com/office/drawing/2014/main" id="{7D155EFA-35D2-7746-A5D8-2C924FB5150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26" name="Group 325">
            <a:extLst>
              <a:ext uri="{FF2B5EF4-FFF2-40B4-BE49-F238E27FC236}">
                <a16:creationId xmlns:a16="http://schemas.microsoft.com/office/drawing/2014/main" id="{90BF7E3B-48C9-D045-8CB5-F41B611DA3AB}"/>
              </a:ext>
            </a:extLst>
          </p:cNvPr>
          <p:cNvGrpSpPr/>
          <p:nvPr/>
        </p:nvGrpSpPr>
        <p:grpSpPr>
          <a:xfrm>
            <a:off x="1256429" y="4702543"/>
            <a:ext cx="2063111" cy="349504"/>
            <a:chOff x="5074022" y="546600"/>
            <a:chExt cx="2337449" cy="395979"/>
          </a:xfrm>
        </p:grpSpPr>
        <p:sp>
          <p:nvSpPr>
            <p:cNvPr id="327" name="Rectangle 326">
              <a:extLst>
                <a:ext uri="{FF2B5EF4-FFF2-40B4-BE49-F238E27FC236}">
                  <a16:creationId xmlns:a16="http://schemas.microsoft.com/office/drawing/2014/main" id="{81AA181F-0798-5B41-B3FE-D46161799601}"/>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28" name="TextBox 327">
                  <a:extLst>
                    <a:ext uri="{FF2B5EF4-FFF2-40B4-BE49-F238E27FC236}">
                      <a16:creationId xmlns:a16="http://schemas.microsoft.com/office/drawing/2014/main" id="{CDDB2FB0-7663-7F4A-9B81-1095AB751D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xmlns="">
            <p:sp>
              <p:nvSpPr>
                <p:cNvPr id="328" name="TextBox 327">
                  <a:extLst>
                    <a:ext uri="{FF2B5EF4-FFF2-40B4-BE49-F238E27FC236}">
                      <a16:creationId xmlns:a16="http://schemas.microsoft.com/office/drawing/2014/main" id="{CDDB2FB0-7663-7F4A-9B81-1095AB751D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4"/>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TextBox 328">
                  <a:extLst>
                    <a:ext uri="{FF2B5EF4-FFF2-40B4-BE49-F238E27FC236}">
                      <a16:creationId xmlns:a16="http://schemas.microsoft.com/office/drawing/2014/main" id="{297FF24B-DE9F-C44B-8801-EEB02745F4D3}"/>
                    </a:ext>
                  </a:extLst>
                </p:cNvPr>
                <p:cNvSpPr txBox="1"/>
                <p:nvPr/>
              </p:nvSpPr>
              <p:spPr>
                <a:xfrm>
                  <a:off x="5424640"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xmlns="">
            <p:sp>
              <p:nvSpPr>
                <p:cNvPr id="329" name="TextBox 328">
                  <a:extLst>
                    <a:ext uri="{FF2B5EF4-FFF2-40B4-BE49-F238E27FC236}">
                      <a16:creationId xmlns:a16="http://schemas.microsoft.com/office/drawing/2014/main" id="{297FF24B-DE9F-C44B-8801-EEB02745F4D3}"/>
                    </a:ext>
                  </a:extLst>
                </p:cNvPr>
                <p:cNvSpPr txBox="1">
                  <a:spLocks noRot="1" noChangeAspect="1" noMove="1" noResize="1" noEditPoints="1" noAdjustHandles="1" noChangeArrowheads="1" noChangeShapeType="1" noTextEdit="1"/>
                </p:cNvSpPr>
                <p:nvPr/>
              </p:nvSpPr>
              <p:spPr>
                <a:xfrm>
                  <a:off x="5424640" y="546600"/>
                  <a:ext cx="461280" cy="369332"/>
                </a:xfrm>
                <a:prstGeom prst="rect">
                  <a:avLst/>
                </a:prstGeom>
                <a:blipFill>
                  <a:blip r:embed="rId35"/>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0" name="TextBox 329">
                  <a:extLst>
                    <a:ext uri="{FF2B5EF4-FFF2-40B4-BE49-F238E27FC236}">
                      <a16:creationId xmlns:a16="http://schemas.microsoft.com/office/drawing/2014/main" id="{039361D5-54C8-004D-B2D3-A5008BD20A2E}"/>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xmlns="">
            <p:sp>
              <p:nvSpPr>
                <p:cNvPr id="330" name="TextBox 329">
                  <a:extLst>
                    <a:ext uri="{FF2B5EF4-FFF2-40B4-BE49-F238E27FC236}">
                      <a16:creationId xmlns:a16="http://schemas.microsoft.com/office/drawing/2014/main" id="{039361D5-54C8-004D-B2D3-A5008BD20A2E}"/>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1" name="TextBox 330">
                  <a:extLst>
                    <a:ext uri="{FF2B5EF4-FFF2-40B4-BE49-F238E27FC236}">
                      <a16:creationId xmlns:a16="http://schemas.microsoft.com/office/drawing/2014/main" id="{C700860E-410D-EB44-95E5-98397C59E1B9}"/>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xmlns="">
            <p:sp>
              <p:nvSpPr>
                <p:cNvPr id="331" name="TextBox 330">
                  <a:extLst>
                    <a:ext uri="{FF2B5EF4-FFF2-40B4-BE49-F238E27FC236}">
                      <a16:creationId xmlns:a16="http://schemas.microsoft.com/office/drawing/2014/main" id="{C700860E-410D-EB44-95E5-98397C59E1B9}"/>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3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2" name="TextBox 331">
                  <a:extLst>
                    <a:ext uri="{FF2B5EF4-FFF2-40B4-BE49-F238E27FC236}">
                      <a16:creationId xmlns:a16="http://schemas.microsoft.com/office/drawing/2014/main" id="{42321748-9F57-E144-8B45-045340A80702}"/>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32" name="TextBox 331">
                  <a:extLst>
                    <a:ext uri="{FF2B5EF4-FFF2-40B4-BE49-F238E27FC236}">
                      <a16:creationId xmlns:a16="http://schemas.microsoft.com/office/drawing/2014/main" id="{42321748-9F57-E144-8B45-045340A80702}"/>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8"/>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CF9A15D-CA3D-694B-A093-449265E7988A}"/>
              </a:ext>
            </a:extLst>
          </p:cNvPr>
          <p:cNvGrpSpPr/>
          <p:nvPr/>
        </p:nvGrpSpPr>
        <p:grpSpPr>
          <a:xfrm>
            <a:off x="4816976" y="4718664"/>
            <a:ext cx="2063111" cy="349504"/>
            <a:chOff x="5074022" y="546600"/>
            <a:chExt cx="2337449" cy="395979"/>
          </a:xfrm>
        </p:grpSpPr>
        <p:sp>
          <p:nvSpPr>
            <p:cNvPr id="334" name="Rectangle 333">
              <a:extLst>
                <a:ext uri="{FF2B5EF4-FFF2-40B4-BE49-F238E27FC236}">
                  <a16:creationId xmlns:a16="http://schemas.microsoft.com/office/drawing/2014/main" id="{E00C2398-07F0-9944-9B6C-1D4039E9699E}"/>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335" name="TextBox 334">
                  <a:extLst>
                    <a:ext uri="{FF2B5EF4-FFF2-40B4-BE49-F238E27FC236}">
                      <a16:creationId xmlns:a16="http://schemas.microsoft.com/office/drawing/2014/main" id="{F72C5061-D276-134B-9A8B-639F68F6FE87}"/>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7</m:t>
                            </m:r>
                          </m:sub>
                        </m:sSub>
                      </m:oMath>
                    </m:oMathPara>
                  </a14:m>
                  <a:endParaRPr lang="en-US" dirty="0">
                    <a:solidFill>
                      <a:srgbClr val="FF0000"/>
                    </a:solidFill>
                  </a:endParaRPr>
                </a:p>
              </p:txBody>
            </p:sp>
          </mc:Choice>
          <mc:Fallback xmlns="">
            <p:sp>
              <p:nvSpPr>
                <p:cNvPr id="335" name="TextBox 334">
                  <a:extLst>
                    <a:ext uri="{FF2B5EF4-FFF2-40B4-BE49-F238E27FC236}">
                      <a16:creationId xmlns:a16="http://schemas.microsoft.com/office/drawing/2014/main" id="{F72C5061-D276-134B-9A8B-639F68F6FE87}"/>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9"/>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019433E3-C29B-204D-B890-E2F6479DE19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xmlns="">
            <p:sp>
              <p:nvSpPr>
                <p:cNvPr id="336" name="TextBox 335">
                  <a:extLst>
                    <a:ext uri="{FF2B5EF4-FFF2-40B4-BE49-F238E27FC236}">
                      <a16:creationId xmlns:a16="http://schemas.microsoft.com/office/drawing/2014/main" id="{019433E3-C29B-204D-B890-E2F6479DE19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0"/>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A685A55E-F379-BA40-AB5C-2028985CE32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337" name="TextBox 336">
                  <a:extLst>
                    <a:ext uri="{FF2B5EF4-FFF2-40B4-BE49-F238E27FC236}">
                      <a16:creationId xmlns:a16="http://schemas.microsoft.com/office/drawing/2014/main" id="{A685A55E-F379-BA40-AB5C-2028985CE32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1"/>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EE9DFE83-1F9F-034C-9305-D5D9D980155C}"/>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338" name="TextBox 337">
                  <a:extLst>
                    <a:ext uri="{FF2B5EF4-FFF2-40B4-BE49-F238E27FC236}">
                      <a16:creationId xmlns:a16="http://schemas.microsoft.com/office/drawing/2014/main" id="{EE9DFE83-1F9F-034C-9305-D5D9D980155C}"/>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2"/>
                  <a:stretch>
                    <a:fillRect b="-74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9" name="TextBox 338">
                  <a:extLst>
                    <a:ext uri="{FF2B5EF4-FFF2-40B4-BE49-F238E27FC236}">
                      <a16:creationId xmlns:a16="http://schemas.microsoft.com/office/drawing/2014/main" id="{6C2BF7EE-9362-7C40-988C-A29A1FDEF056}"/>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339" name="TextBox 338">
                  <a:extLst>
                    <a:ext uri="{FF2B5EF4-FFF2-40B4-BE49-F238E27FC236}">
                      <a16:creationId xmlns:a16="http://schemas.microsoft.com/office/drawing/2014/main" id="{6C2BF7EE-9362-7C40-988C-A29A1FDEF056}"/>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E7C26304-4691-1A48-9774-DC3F4A452790}"/>
                  </a:ext>
                </a:extLst>
              </p:cNvPr>
              <p:cNvSpPr txBox="1"/>
              <p:nvPr/>
            </p:nvSpPr>
            <p:spPr>
              <a:xfrm>
                <a:off x="7450645" y="4699361"/>
                <a:ext cx="1422278"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340" name="TextBox 339">
                <a:extLst>
                  <a:ext uri="{FF2B5EF4-FFF2-40B4-BE49-F238E27FC236}">
                    <a16:creationId xmlns:a16="http://schemas.microsoft.com/office/drawing/2014/main" id="{E7C26304-4691-1A48-9774-DC3F4A452790}"/>
                  </a:ext>
                </a:extLst>
              </p:cNvPr>
              <p:cNvSpPr txBox="1">
                <a:spLocks noRot="1" noChangeAspect="1" noMove="1" noResize="1" noEditPoints="1" noAdjustHandles="1" noChangeArrowheads="1" noChangeShapeType="1" noTextEdit="1"/>
              </p:cNvSpPr>
              <p:nvPr/>
            </p:nvSpPr>
            <p:spPr>
              <a:xfrm>
                <a:off x="7450645" y="4699361"/>
                <a:ext cx="1422278" cy="325985"/>
              </a:xfrm>
              <a:prstGeom prst="rect">
                <a:avLst/>
              </a:prstGeom>
              <a:blipFill>
                <a:blip r:embed="rId44"/>
                <a:stretch>
                  <a:fillRect r="-5310" b="-30769"/>
                </a:stretch>
              </a:blipFill>
            </p:spPr>
            <p:txBody>
              <a:bodyPr/>
              <a:lstStyle/>
              <a:p>
                <a:r>
                  <a:rPr lang="en-US">
                    <a:noFill/>
                  </a:rPr>
                  <a:t> </a:t>
                </a:r>
              </a:p>
            </p:txBody>
          </p:sp>
        </mc:Fallback>
      </mc:AlternateContent>
      <p:grpSp>
        <p:nvGrpSpPr>
          <p:cNvPr id="341" name="Group 340">
            <a:extLst>
              <a:ext uri="{FF2B5EF4-FFF2-40B4-BE49-F238E27FC236}">
                <a16:creationId xmlns:a16="http://schemas.microsoft.com/office/drawing/2014/main" id="{278316AB-6A36-3142-BDC9-6C5F71A52CF6}"/>
              </a:ext>
            </a:extLst>
          </p:cNvPr>
          <p:cNvGrpSpPr/>
          <p:nvPr/>
        </p:nvGrpSpPr>
        <p:grpSpPr>
          <a:xfrm>
            <a:off x="348806" y="5373684"/>
            <a:ext cx="838950" cy="797350"/>
            <a:chOff x="2031861" y="1429407"/>
            <a:chExt cx="1756719" cy="1669609"/>
          </a:xfrm>
        </p:grpSpPr>
        <p:sp>
          <p:nvSpPr>
            <p:cNvPr id="342" name="TextBox 341">
              <a:extLst>
                <a:ext uri="{FF2B5EF4-FFF2-40B4-BE49-F238E27FC236}">
                  <a16:creationId xmlns:a16="http://schemas.microsoft.com/office/drawing/2014/main" id="{E9BA1510-AC1D-BA47-8F3E-0FF1423450B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343" name="TextBox 342">
              <a:extLst>
                <a:ext uri="{FF2B5EF4-FFF2-40B4-BE49-F238E27FC236}">
                  <a16:creationId xmlns:a16="http://schemas.microsoft.com/office/drawing/2014/main" id="{5E79E274-0BEF-FE49-AA32-FEC12786E1E0}"/>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344" name="TextBox 343">
              <a:extLst>
                <a:ext uri="{FF2B5EF4-FFF2-40B4-BE49-F238E27FC236}">
                  <a16:creationId xmlns:a16="http://schemas.microsoft.com/office/drawing/2014/main" id="{EC274414-944C-094D-999E-C793817F5BE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345" name="TextBox 344">
              <a:extLst>
                <a:ext uri="{FF2B5EF4-FFF2-40B4-BE49-F238E27FC236}">
                  <a16:creationId xmlns:a16="http://schemas.microsoft.com/office/drawing/2014/main" id="{8E117584-43C2-FE48-93FE-D617DDC434D6}"/>
                </a:ext>
              </a:extLst>
            </p:cNvPr>
            <p:cNvSpPr txBox="1"/>
            <p:nvPr/>
          </p:nvSpPr>
          <p:spPr>
            <a:xfrm>
              <a:off x="2948014" y="1822912"/>
              <a:ext cx="524982" cy="682595"/>
            </a:xfrm>
            <a:prstGeom prst="rect">
              <a:avLst/>
            </a:prstGeom>
            <a:noFill/>
          </p:spPr>
          <p:txBody>
            <a:bodyPr wrap="none" rtlCol="0">
              <a:spAutoFit/>
            </a:bodyPr>
            <a:lstStyle/>
            <a:p>
              <a:r>
                <a:rPr lang="en-US" dirty="0">
                  <a:solidFill>
                    <a:srgbClr val="FF0000"/>
                  </a:solidFill>
                </a:rPr>
                <a:t>x</a:t>
              </a:r>
            </a:p>
          </p:txBody>
        </p:sp>
        <p:sp>
          <p:nvSpPr>
            <p:cNvPr id="346" name="TextBox 345">
              <a:extLst>
                <a:ext uri="{FF2B5EF4-FFF2-40B4-BE49-F238E27FC236}">
                  <a16:creationId xmlns:a16="http://schemas.microsoft.com/office/drawing/2014/main" id="{1F4D158B-FA8A-A14A-8DDB-94B63564B4F6}"/>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347" name="TextBox 346">
              <a:extLst>
                <a:ext uri="{FF2B5EF4-FFF2-40B4-BE49-F238E27FC236}">
                  <a16:creationId xmlns:a16="http://schemas.microsoft.com/office/drawing/2014/main" id="{9A214A43-0698-1646-AB75-46CCA37FFFD6}"/>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348" name="TextBox 347">
              <a:extLst>
                <a:ext uri="{FF2B5EF4-FFF2-40B4-BE49-F238E27FC236}">
                  <a16:creationId xmlns:a16="http://schemas.microsoft.com/office/drawing/2014/main" id="{C4D02218-FE03-D843-9D17-4C74701760E9}"/>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349" name="TextBox 348">
              <a:extLst>
                <a:ext uri="{FF2B5EF4-FFF2-40B4-BE49-F238E27FC236}">
                  <a16:creationId xmlns:a16="http://schemas.microsoft.com/office/drawing/2014/main" id="{280AE8FD-41FA-B14B-9095-3AEFB5488028}"/>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350" name="TextBox 349">
              <a:extLst>
                <a:ext uri="{FF2B5EF4-FFF2-40B4-BE49-F238E27FC236}">
                  <a16:creationId xmlns:a16="http://schemas.microsoft.com/office/drawing/2014/main" id="{263AA358-7CA0-9947-8188-8F8F3DD10F44}"/>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351" name="TextBox 350">
              <a:extLst>
                <a:ext uri="{FF2B5EF4-FFF2-40B4-BE49-F238E27FC236}">
                  <a16:creationId xmlns:a16="http://schemas.microsoft.com/office/drawing/2014/main" id="{2D3E4F22-819A-FB44-B16B-E82ADB06342E}"/>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352" name="TextBox 351">
              <a:extLst>
                <a:ext uri="{FF2B5EF4-FFF2-40B4-BE49-F238E27FC236}">
                  <a16:creationId xmlns:a16="http://schemas.microsoft.com/office/drawing/2014/main" id="{A018F48A-846C-9846-BDA8-35D2D00C8512}"/>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353" name="TextBox 352">
              <a:extLst>
                <a:ext uri="{FF2B5EF4-FFF2-40B4-BE49-F238E27FC236}">
                  <a16:creationId xmlns:a16="http://schemas.microsoft.com/office/drawing/2014/main" id="{F91BD99E-462D-A74B-983C-BA46D68B55F9}"/>
                </a:ext>
              </a:extLst>
            </p:cNvPr>
            <p:cNvSpPr txBox="1"/>
            <p:nvPr/>
          </p:nvSpPr>
          <p:spPr>
            <a:xfrm>
              <a:off x="2464676" y="2140326"/>
              <a:ext cx="294289" cy="682595"/>
            </a:xfrm>
            <a:prstGeom prst="rect">
              <a:avLst/>
            </a:prstGeom>
            <a:noFill/>
          </p:spPr>
          <p:txBody>
            <a:bodyPr wrap="square" rtlCol="0">
              <a:spAutoFit/>
            </a:bodyPr>
            <a:lstStyle/>
            <a:p>
              <a:r>
                <a:rPr lang="en-US" dirty="0">
                  <a:solidFill>
                    <a:srgbClr val="FF0000"/>
                  </a:solidFill>
                </a:rPr>
                <a:t>x</a:t>
              </a:r>
            </a:p>
          </p:txBody>
        </p:sp>
        <p:sp>
          <p:nvSpPr>
            <p:cNvPr id="354" name="TextBox 353">
              <a:extLst>
                <a:ext uri="{FF2B5EF4-FFF2-40B4-BE49-F238E27FC236}">
                  <a16:creationId xmlns:a16="http://schemas.microsoft.com/office/drawing/2014/main" id="{E3705653-CA1A-5940-A84E-DD414F32C99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355" name="TextBox 354">
              <a:extLst>
                <a:ext uri="{FF2B5EF4-FFF2-40B4-BE49-F238E27FC236}">
                  <a16:creationId xmlns:a16="http://schemas.microsoft.com/office/drawing/2014/main" id="{119C6AC6-2B36-C342-BA8C-8EB4C670E48E}"/>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356" name="TextBox 355">
              <a:extLst>
                <a:ext uri="{FF2B5EF4-FFF2-40B4-BE49-F238E27FC236}">
                  <a16:creationId xmlns:a16="http://schemas.microsoft.com/office/drawing/2014/main" id="{84686C48-60B5-9C4F-B6A7-B8B1742D4FD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57" name="TextBox 356">
              <a:extLst>
                <a:ext uri="{FF2B5EF4-FFF2-40B4-BE49-F238E27FC236}">
                  <a16:creationId xmlns:a16="http://schemas.microsoft.com/office/drawing/2014/main" id="{2967F6B0-19D9-D044-AB81-7D5FEC00E977}"/>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58" name="TextBox 357">
              <a:extLst>
                <a:ext uri="{FF2B5EF4-FFF2-40B4-BE49-F238E27FC236}">
                  <a16:creationId xmlns:a16="http://schemas.microsoft.com/office/drawing/2014/main" id="{847F1276-6606-7747-93C6-6D227498BE8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59" name="TextBox 358">
              <a:extLst>
                <a:ext uri="{FF2B5EF4-FFF2-40B4-BE49-F238E27FC236}">
                  <a16:creationId xmlns:a16="http://schemas.microsoft.com/office/drawing/2014/main" id="{91902BA9-799C-E740-8EB6-40D00ED54750}"/>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60" name="TextBox 359">
              <a:extLst>
                <a:ext uri="{FF2B5EF4-FFF2-40B4-BE49-F238E27FC236}">
                  <a16:creationId xmlns:a16="http://schemas.microsoft.com/office/drawing/2014/main" id="{F82F2D90-73C6-0349-931B-12E234F546E6}"/>
                </a:ext>
              </a:extLst>
            </p:cNvPr>
            <p:cNvSpPr txBox="1"/>
            <p:nvPr/>
          </p:nvSpPr>
          <p:spPr>
            <a:xfrm>
              <a:off x="3263598" y="1638247"/>
              <a:ext cx="524982" cy="682595"/>
            </a:xfrm>
            <a:prstGeom prst="rect">
              <a:avLst/>
            </a:prstGeom>
            <a:noFill/>
          </p:spPr>
          <p:txBody>
            <a:bodyPr wrap="none" rtlCol="0">
              <a:spAutoFit/>
            </a:bodyPr>
            <a:lstStyle/>
            <a:p>
              <a:r>
                <a:rPr lang="en-US" dirty="0">
                  <a:solidFill>
                    <a:srgbClr val="FF0000"/>
                  </a:solidFill>
                </a:rPr>
                <a:t>x</a:t>
              </a:r>
            </a:p>
          </p:txBody>
        </p:sp>
        <p:sp>
          <p:nvSpPr>
            <p:cNvPr id="361" name="TextBox 360">
              <a:extLst>
                <a:ext uri="{FF2B5EF4-FFF2-40B4-BE49-F238E27FC236}">
                  <a16:creationId xmlns:a16="http://schemas.microsoft.com/office/drawing/2014/main" id="{F69B6DE1-75D9-724E-BCD3-03DE574C541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2" name="TextBox 361">
              <a:extLst>
                <a:ext uri="{FF2B5EF4-FFF2-40B4-BE49-F238E27FC236}">
                  <a16:creationId xmlns:a16="http://schemas.microsoft.com/office/drawing/2014/main" id="{39366063-8ECA-5F4C-8E50-F3267E04716C}"/>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63" name="TextBox 362">
              <a:extLst>
                <a:ext uri="{FF2B5EF4-FFF2-40B4-BE49-F238E27FC236}">
                  <a16:creationId xmlns:a16="http://schemas.microsoft.com/office/drawing/2014/main" id="{2D283115-6035-BF41-9042-2100442CBB99}"/>
                </a:ext>
              </a:extLst>
            </p:cNvPr>
            <p:cNvSpPr txBox="1"/>
            <p:nvPr/>
          </p:nvSpPr>
          <p:spPr>
            <a:xfrm>
              <a:off x="2181270" y="2138012"/>
              <a:ext cx="284052" cy="369333"/>
            </a:xfrm>
            <a:prstGeom prst="rect">
              <a:avLst/>
            </a:prstGeom>
            <a:noFill/>
          </p:spPr>
          <p:txBody>
            <a:bodyPr wrap="none" rtlCol="0">
              <a:spAutoFit/>
            </a:bodyPr>
            <a:lstStyle/>
            <a:p>
              <a:r>
                <a:rPr lang="en-US" dirty="0"/>
                <a:t>x</a:t>
              </a:r>
            </a:p>
          </p:txBody>
        </p:sp>
        <p:sp>
          <p:nvSpPr>
            <p:cNvPr id="364" name="Oval 363">
              <a:extLst>
                <a:ext uri="{FF2B5EF4-FFF2-40B4-BE49-F238E27FC236}">
                  <a16:creationId xmlns:a16="http://schemas.microsoft.com/office/drawing/2014/main" id="{BFCDB8D6-2CE4-1547-B09C-8194E5985BD5}"/>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5" name="Group 364">
            <a:extLst>
              <a:ext uri="{FF2B5EF4-FFF2-40B4-BE49-F238E27FC236}">
                <a16:creationId xmlns:a16="http://schemas.microsoft.com/office/drawing/2014/main" id="{C97458A3-2A56-6547-84C2-DC56BE213700}"/>
              </a:ext>
            </a:extLst>
          </p:cNvPr>
          <p:cNvGrpSpPr/>
          <p:nvPr/>
        </p:nvGrpSpPr>
        <p:grpSpPr>
          <a:xfrm>
            <a:off x="3877478" y="5389467"/>
            <a:ext cx="812295" cy="814961"/>
            <a:chOff x="2036652" y="1429407"/>
            <a:chExt cx="1698497" cy="1704076"/>
          </a:xfrm>
        </p:grpSpPr>
        <p:sp>
          <p:nvSpPr>
            <p:cNvPr id="366" name="TextBox 365">
              <a:extLst>
                <a:ext uri="{FF2B5EF4-FFF2-40B4-BE49-F238E27FC236}">
                  <a16:creationId xmlns:a16="http://schemas.microsoft.com/office/drawing/2014/main" id="{FFDB9983-D8F0-6C45-96A0-9AA8D672E6AE}"/>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67" name="TextBox 366">
              <a:extLst>
                <a:ext uri="{FF2B5EF4-FFF2-40B4-BE49-F238E27FC236}">
                  <a16:creationId xmlns:a16="http://schemas.microsoft.com/office/drawing/2014/main" id="{9379A255-FC20-8945-9A5D-B23AB34D9DCD}"/>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68" name="TextBox 367">
              <a:extLst>
                <a:ext uri="{FF2B5EF4-FFF2-40B4-BE49-F238E27FC236}">
                  <a16:creationId xmlns:a16="http://schemas.microsoft.com/office/drawing/2014/main" id="{F848DB81-9420-3943-9B50-D173B165923F}"/>
                </a:ext>
              </a:extLst>
            </p:cNvPr>
            <p:cNvSpPr txBox="1"/>
            <p:nvPr/>
          </p:nvSpPr>
          <p:spPr>
            <a:xfrm>
              <a:off x="2753709" y="1734208"/>
              <a:ext cx="524239" cy="681631"/>
            </a:xfrm>
            <a:prstGeom prst="rect">
              <a:avLst/>
            </a:prstGeom>
            <a:noFill/>
          </p:spPr>
          <p:txBody>
            <a:bodyPr wrap="none" rtlCol="0">
              <a:spAutoFit/>
            </a:bodyPr>
            <a:lstStyle/>
            <a:p>
              <a:r>
                <a:rPr lang="en-US" dirty="0"/>
                <a:t>x</a:t>
              </a:r>
            </a:p>
          </p:txBody>
        </p:sp>
        <p:sp>
          <p:nvSpPr>
            <p:cNvPr id="369" name="TextBox 368">
              <a:extLst>
                <a:ext uri="{FF2B5EF4-FFF2-40B4-BE49-F238E27FC236}">
                  <a16:creationId xmlns:a16="http://schemas.microsoft.com/office/drawing/2014/main" id="{266E2142-315F-0641-8826-0E8EB764D398}"/>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70" name="TextBox 369">
              <a:extLst>
                <a:ext uri="{FF2B5EF4-FFF2-40B4-BE49-F238E27FC236}">
                  <a16:creationId xmlns:a16="http://schemas.microsoft.com/office/drawing/2014/main" id="{8502CC6B-89FF-1C40-8F3D-5ED49D274A73}"/>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71" name="TextBox 370">
              <a:extLst>
                <a:ext uri="{FF2B5EF4-FFF2-40B4-BE49-F238E27FC236}">
                  <a16:creationId xmlns:a16="http://schemas.microsoft.com/office/drawing/2014/main" id="{EB7FE8DA-03E4-4F44-940C-DF4D1B1CA763}"/>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72" name="TextBox 371">
              <a:extLst>
                <a:ext uri="{FF2B5EF4-FFF2-40B4-BE49-F238E27FC236}">
                  <a16:creationId xmlns:a16="http://schemas.microsoft.com/office/drawing/2014/main" id="{9E3A3C87-647F-DA46-AA4A-2FE4439AF773}"/>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73" name="TextBox 372">
              <a:extLst>
                <a:ext uri="{FF2B5EF4-FFF2-40B4-BE49-F238E27FC236}">
                  <a16:creationId xmlns:a16="http://schemas.microsoft.com/office/drawing/2014/main" id="{A2FB682E-8174-FC42-939E-0C61B88BE297}"/>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374" name="TextBox 373">
              <a:extLst>
                <a:ext uri="{FF2B5EF4-FFF2-40B4-BE49-F238E27FC236}">
                  <a16:creationId xmlns:a16="http://schemas.microsoft.com/office/drawing/2014/main" id="{9773000F-AFEC-2343-BEEC-B6778D83BA2C}"/>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75" name="TextBox 374">
              <a:extLst>
                <a:ext uri="{FF2B5EF4-FFF2-40B4-BE49-F238E27FC236}">
                  <a16:creationId xmlns:a16="http://schemas.microsoft.com/office/drawing/2014/main" id="{77E505CF-603E-354C-A66B-E91A1073AA5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76" name="TextBox 375">
              <a:extLst>
                <a:ext uri="{FF2B5EF4-FFF2-40B4-BE49-F238E27FC236}">
                  <a16:creationId xmlns:a16="http://schemas.microsoft.com/office/drawing/2014/main" id="{5F3CE8A9-D8D5-6F47-93EE-4422BF4CDF36}"/>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377" name="TextBox 376">
              <a:extLst>
                <a:ext uri="{FF2B5EF4-FFF2-40B4-BE49-F238E27FC236}">
                  <a16:creationId xmlns:a16="http://schemas.microsoft.com/office/drawing/2014/main" id="{227BAD6E-4D8C-564F-9745-976C3D98A08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378" name="TextBox 377">
              <a:extLst>
                <a:ext uri="{FF2B5EF4-FFF2-40B4-BE49-F238E27FC236}">
                  <a16:creationId xmlns:a16="http://schemas.microsoft.com/office/drawing/2014/main" id="{31413EB0-3BCD-3B43-986D-6D19A5D0936F}"/>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79" name="TextBox 378">
              <a:extLst>
                <a:ext uri="{FF2B5EF4-FFF2-40B4-BE49-F238E27FC236}">
                  <a16:creationId xmlns:a16="http://schemas.microsoft.com/office/drawing/2014/main" id="{4DF99EB7-B106-294A-8319-B4025DEF357C}"/>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80" name="TextBox 379">
              <a:extLst>
                <a:ext uri="{FF2B5EF4-FFF2-40B4-BE49-F238E27FC236}">
                  <a16:creationId xmlns:a16="http://schemas.microsoft.com/office/drawing/2014/main" id="{0AEBE864-8E65-C44E-8297-6D5A42914F0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81" name="TextBox 380">
              <a:extLst>
                <a:ext uri="{FF2B5EF4-FFF2-40B4-BE49-F238E27FC236}">
                  <a16:creationId xmlns:a16="http://schemas.microsoft.com/office/drawing/2014/main" id="{E28025EB-1B32-D74C-8B1A-4C042C03383C}"/>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382" name="TextBox 381">
              <a:extLst>
                <a:ext uri="{FF2B5EF4-FFF2-40B4-BE49-F238E27FC236}">
                  <a16:creationId xmlns:a16="http://schemas.microsoft.com/office/drawing/2014/main" id="{2B19E170-A500-6C42-8BCE-88B922B060B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83" name="TextBox 382">
              <a:extLst>
                <a:ext uri="{FF2B5EF4-FFF2-40B4-BE49-F238E27FC236}">
                  <a16:creationId xmlns:a16="http://schemas.microsoft.com/office/drawing/2014/main" id="{0D83C3CD-E455-A640-9CD7-A7F2B8DC227C}"/>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384" name="TextBox 383">
              <a:extLst>
                <a:ext uri="{FF2B5EF4-FFF2-40B4-BE49-F238E27FC236}">
                  <a16:creationId xmlns:a16="http://schemas.microsoft.com/office/drawing/2014/main" id="{0423E281-A055-8E49-B050-867C2A0B0D1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85" name="TextBox 384">
              <a:extLst>
                <a:ext uri="{FF2B5EF4-FFF2-40B4-BE49-F238E27FC236}">
                  <a16:creationId xmlns:a16="http://schemas.microsoft.com/office/drawing/2014/main" id="{E62E9167-B46B-3340-A0E8-C3329D505741}"/>
                </a:ext>
              </a:extLst>
            </p:cNvPr>
            <p:cNvSpPr txBox="1"/>
            <p:nvPr/>
          </p:nvSpPr>
          <p:spPr>
            <a:xfrm>
              <a:off x="2335515" y="2451852"/>
              <a:ext cx="524239" cy="681631"/>
            </a:xfrm>
            <a:prstGeom prst="rect">
              <a:avLst/>
            </a:prstGeom>
            <a:noFill/>
          </p:spPr>
          <p:txBody>
            <a:bodyPr wrap="none" rtlCol="0">
              <a:spAutoFit/>
            </a:bodyPr>
            <a:lstStyle/>
            <a:p>
              <a:r>
                <a:rPr lang="en-US" dirty="0"/>
                <a:t>x</a:t>
              </a:r>
            </a:p>
          </p:txBody>
        </p:sp>
        <p:sp>
          <p:nvSpPr>
            <p:cNvPr id="386" name="TextBox 385">
              <a:extLst>
                <a:ext uri="{FF2B5EF4-FFF2-40B4-BE49-F238E27FC236}">
                  <a16:creationId xmlns:a16="http://schemas.microsoft.com/office/drawing/2014/main" id="{3D424E58-7896-AD45-875D-F36A785C45E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387" name="TextBox 386">
              <a:extLst>
                <a:ext uri="{FF2B5EF4-FFF2-40B4-BE49-F238E27FC236}">
                  <a16:creationId xmlns:a16="http://schemas.microsoft.com/office/drawing/2014/main" id="{311CDCB7-DCC6-884D-B34B-8005F0EF6E73}"/>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388" name="Oval 387">
              <a:extLst>
                <a:ext uri="{FF2B5EF4-FFF2-40B4-BE49-F238E27FC236}">
                  <a16:creationId xmlns:a16="http://schemas.microsoft.com/office/drawing/2014/main" id="{679F89BD-DBCA-4340-B450-2A24E94852F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89" name="Group 388">
            <a:extLst>
              <a:ext uri="{FF2B5EF4-FFF2-40B4-BE49-F238E27FC236}">
                <a16:creationId xmlns:a16="http://schemas.microsoft.com/office/drawing/2014/main" id="{98B7DA92-3FA2-D144-A46E-1497D7CBF991}"/>
              </a:ext>
            </a:extLst>
          </p:cNvPr>
          <p:cNvGrpSpPr/>
          <p:nvPr/>
        </p:nvGrpSpPr>
        <p:grpSpPr>
          <a:xfrm>
            <a:off x="1256429" y="5613159"/>
            <a:ext cx="2063111" cy="349504"/>
            <a:chOff x="5074022" y="546600"/>
            <a:chExt cx="2337449" cy="395979"/>
          </a:xfrm>
        </p:grpSpPr>
        <p:sp>
          <p:nvSpPr>
            <p:cNvPr id="390" name="Rectangle 389">
              <a:extLst>
                <a:ext uri="{FF2B5EF4-FFF2-40B4-BE49-F238E27FC236}">
                  <a16:creationId xmlns:a16="http://schemas.microsoft.com/office/drawing/2014/main" id="{0A3C3A12-CC70-5642-8A72-0691B0E8E9F6}"/>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1" name="TextBox 390">
                  <a:extLst>
                    <a:ext uri="{FF2B5EF4-FFF2-40B4-BE49-F238E27FC236}">
                      <a16:creationId xmlns:a16="http://schemas.microsoft.com/office/drawing/2014/main" id="{16A145AC-AC79-6844-9FB0-CCFC79526E3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oMath>
                    </m:oMathPara>
                  </a14:m>
                  <a:endParaRPr lang="en-US" dirty="0"/>
                </a:p>
              </p:txBody>
            </p:sp>
          </mc:Choice>
          <mc:Fallback xmlns="">
            <p:sp>
              <p:nvSpPr>
                <p:cNvPr id="391" name="TextBox 390">
                  <a:extLst>
                    <a:ext uri="{FF2B5EF4-FFF2-40B4-BE49-F238E27FC236}">
                      <a16:creationId xmlns:a16="http://schemas.microsoft.com/office/drawing/2014/main" id="{16A145AC-AC79-6844-9FB0-CCFC79526E3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45"/>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2" name="TextBox 391">
                  <a:extLst>
                    <a:ext uri="{FF2B5EF4-FFF2-40B4-BE49-F238E27FC236}">
                      <a16:creationId xmlns:a16="http://schemas.microsoft.com/office/drawing/2014/main" id="{E018AD86-CC5F-8B49-B4A9-002AE77A4054}"/>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p>
              </p:txBody>
            </p:sp>
          </mc:Choice>
          <mc:Fallback xmlns="">
            <p:sp>
              <p:nvSpPr>
                <p:cNvPr id="392" name="TextBox 391">
                  <a:extLst>
                    <a:ext uri="{FF2B5EF4-FFF2-40B4-BE49-F238E27FC236}">
                      <a16:creationId xmlns:a16="http://schemas.microsoft.com/office/drawing/2014/main" id="{E018AD86-CC5F-8B49-B4A9-002AE77A4054}"/>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6"/>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3" name="TextBox 392">
                  <a:extLst>
                    <a:ext uri="{FF2B5EF4-FFF2-40B4-BE49-F238E27FC236}">
                      <a16:creationId xmlns:a16="http://schemas.microsoft.com/office/drawing/2014/main" id="{E4FB87FD-521A-1443-BB24-8E21BB2AB63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p>
              </p:txBody>
            </p:sp>
          </mc:Choice>
          <mc:Fallback xmlns="">
            <p:sp>
              <p:nvSpPr>
                <p:cNvPr id="393" name="TextBox 392">
                  <a:extLst>
                    <a:ext uri="{FF2B5EF4-FFF2-40B4-BE49-F238E27FC236}">
                      <a16:creationId xmlns:a16="http://schemas.microsoft.com/office/drawing/2014/main" id="{E4FB87FD-521A-1443-BB24-8E21BB2AB63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7"/>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4" name="TextBox 393">
                  <a:extLst>
                    <a:ext uri="{FF2B5EF4-FFF2-40B4-BE49-F238E27FC236}">
                      <a16:creationId xmlns:a16="http://schemas.microsoft.com/office/drawing/2014/main" id="{449FD4F2-9333-6E4B-BFFB-0AEB62BB3DA4}"/>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xmlns="">
            <p:sp>
              <p:nvSpPr>
                <p:cNvPr id="394" name="TextBox 393">
                  <a:extLst>
                    <a:ext uri="{FF2B5EF4-FFF2-40B4-BE49-F238E27FC236}">
                      <a16:creationId xmlns:a16="http://schemas.microsoft.com/office/drawing/2014/main" id="{449FD4F2-9333-6E4B-BFFB-0AEB62BB3DA4}"/>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8"/>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5" name="TextBox 394">
                  <a:extLst>
                    <a:ext uri="{FF2B5EF4-FFF2-40B4-BE49-F238E27FC236}">
                      <a16:creationId xmlns:a16="http://schemas.microsoft.com/office/drawing/2014/main" id="{5FBE0551-D979-9E4F-A94C-B1B8F8577A8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xmlns="">
            <p:sp>
              <p:nvSpPr>
                <p:cNvPr id="395" name="TextBox 394">
                  <a:extLst>
                    <a:ext uri="{FF2B5EF4-FFF2-40B4-BE49-F238E27FC236}">
                      <a16:creationId xmlns:a16="http://schemas.microsoft.com/office/drawing/2014/main" id="{5FBE0551-D979-9E4F-A94C-B1B8F8577A8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8"/>
                  <a:stretch>
                    <a:fillRect/>
                  </a:stretch>
                </a:blipFill>
              </p:spPr>
              <p:txBody>
                <a:bodyPr/>
                <a:lstStyle/>
                <a:p>
                  <a:r>
                    <a:rPr lang="en-US">
                      <a:noFill/>
                    </a:rPr>
                    <a:t> </a:t>
                  </a:r>
                </a:p>
              </p:txBody>
            </p:sp>
          </mc:Fallback>
        </mc:AlternateContent>
      </p:grpSp>
      <p:grpSp>
        <p:nvGrpSpPr>
          <p:cNvPr id="396" name="Group 395">
            <a:extLst>
              <a:ext uri="{FF2B5EF4-FFF2-40B4-BE49-F238E27FC236}">
                <a16:creationId xmlns:a16="http://schemas.microsoft.com/office/drawing/2014/main" id="{975D0C06-2BED-834C-81A6-90E66CF48063}"/>
              </a:ext>
            </a:extLst>
          </p:cNvPr>
          <p:cNvGrpSpPr/>
          <p:nvPr/>
        </p:nvGrpSpPr>
        <p:grpSpPr>
          <a:xfrm>
            <a:off x="4816976" y="5629280"/>
            <a:ext cx="2063111" cy="349504"/>
            <a:chOff x="5074022" y="546600"/>
            <a:chExt cx="2337449" cy="395979"/>
          </a:xfrm>
        </p:grpSpPr>
        <p:sp>
          <p:nvSpPr>
            <p:cNvPr id="397" name="Rectangle 396">
              <a:extLst>
                <a:ext uri="{FF2B5EF4-FFF2-40B4-BE49-F238E27FC236}">
                  <a16:creationId xmlns:a16="http://schemas.microsoft.com/office/drawing/2014/main" id="{E3ED1F02-9BDC-FC43-8A33-7F0BF6DBFFA8}"/>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xmlns:a14="http://schemas.microsoft.com/office/drawing/2010/main">
          <mc:Choice Requires="a14">
            <p:sp>
              <p:nvSpPr>
                <p:cNvPr id="398" name="TextBox 397">
                  <a:extLst>
                    <a:ext uri="{FF2B5EF4-FFF2-40B4-BE49-F238E27FC236}">
                      <a16:creationId xmlns:a16="http://schemas.microsoft.com/office/drawing/2014/main" id="{2FD43745-69C1-D640-AAEE-253DC70F8771}"/>
                    </a:ext>
                  </a:extLst>
                </p:cNvPr>
                <p:cNvSpPr txBox="1"/>
                <p:nvPr/>
              </p:nvSpPr>
              <p:spPr>
                <a:xfrm>
                  <a:off x="5074022"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xmlns="">
            <p:sp>
              <p:nvSpPr>
                <p:cNvPr id="398" name="TextBox 397">
                  <a:extLst>
                    <a:ext uri="{FF2B5EF4-FFF2-40B4-BE49-F238E27FC236}">
                      <a16:creationId xmlns:a16="http://schemas.microsoft.com/office/drawing/2014/main" id="{2FD43745-69C1-D640-AAEE-253DC70F8771}"/>
                    </a:ext>
                  </a:extLst>
                </p:cNvPr>
                <p:cNvSpPr txBox="1">
                  <a:spLocks noRot="1" noChangeAspect="1" noMove="1" noResize="1" noEditPoints="1" noAdjustHandles="1" noChangeArrowheads="1" noChangeShapeType="1" noTextEdit="1"/>
                </p:cNvSpPr>
                <p:nvPr/>
              </p:nvSpPr>
              <p:spPr>
                <a:xfrm>
                  <a:off x="5074022" y="546600"/>
                  <a:ext cx="461280" cy="369332"/>
                </a:xfrm>
                <a:prstGeom prst="rect">
                  <a:avLst/>
                </a:prstGeom>
                <a:blipFill>
                  <a:blip r:embed="rId49"/>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9" name="TextBox 398">
                  <a:extLst>
                    <a:ext uri="{FF2B5EF4-FFF2-40B4-BE49-F238E27FC236}">
                      <a16:creationId xmlns:a16="http://schemas.microsoft.com/office/drawing/2014/main" id="{99B7ACA8-D3B7-B448-BC97-975172481695}"/>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8</m:t>
                            </m:r>
                          </m:sub>
                        </m:sSub>
                      </m:oMath>
                    </m:oMathPara>
                  </a14:m>
                  <a:endParaRPr lang="en-US" dirty="0">
                    <a:solidFill>
                      <a:srgbClr val="FF0000"/>
                    </a:solidFill>
                  </a:endParaRPr>
                </a:p>
              </p:txBody>
            </p:sp>
          </mc:Choice>
          <mc:Fallback xmlns="">
            <p:sp>
              <p:nvSpPr>
                <p:cNvPr id="399" name="TextBox 398">
                  <a:extLst>
                    <a:ext uri="{FF2B5EF4-FFF2-40B4-BE49-F238E27FC236}">
                      <a16:creationId xmlns:a16="http://schemas.microsoft.com/office/drawing/2014/main" id="{99B7ACA8-D3B7-B448-BC97-975172481695}"/>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50"/>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0" name="TextBox 399">
                  <a:extLst>
                    <a:ext uri="{FF2B5EF4-FFF2-40B4-BE49-F238E27FC236}">
                      <a16:creationId xmlns:a16="http://schemas.microsoft.com/office/drawing/2014/main" id="{485A744D-1468-9943-9644-8A0B036785DD}"/>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xmlns="">
            <p:sp>
              <p:nvSpPr>
                <p:cNvPr id="400" name="TextBox 399">
                  <a:extLst>
                    <a:ext uri="{FF2B5EF4-FFF2-40B4-BE49-F238E27FC236}">
                      <a16:creationId xmlns:a16="http://schemas.microsoft.com/office/drawing/2014/main" id="{485A744D-1468-9943-9644-8A0B036785DD}"/>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1"/>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1" name="TextBox 400">
                  <a:extLst>
                    <a:ext uri="{FF2B5EF4-FFF2-40B4-BE49-F238E27FC236}">
                      <a16:creationId xmlns:a16="http://schemas.microsoft.com/office/drawing/2014/main" id="{1622D509-DD1A-1944-8F7C-0D7ADD37E845}"/>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xmlns="">
            <p:sp>
              <p:nvSpPr>
                <p:cNvPr id="401" name="TextBox 400">
                  <a:extLst>
                    <a:ext uri="{FF2B5EF4-FFF2-40B4-BE49-F238E27FC236}">
                      <a16:creationId xmlns:a16="http://schemas.microsoft.com/office/drawing/2014/main" id="{1622D509-DD1A-1944-8F7C-0D7ADD37E845}"/>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52"/>
                  <a:stretch>
                    <a:fillRect b="-115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2" name="TextBox 401">
                  <a:extLst>
                    <a:ext uri="{FF2B5EF4-FFF2-40B4-BE49-F238E27FC236}">
                      <a16:creationId xmlns:a16="http://schemas.microsoft.com/office/drawing/2014/main" id="{AB7C35B8-8DFB-4D4C-96F5-A0290F74221D}"/>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xmlns="">
            <p:sp>
              <p:nvSpPr>
                <p:cNvPr id="402" name="TextBox 401">
                  <a:extLst>
                    <a:ext uri="{FF2B5EF4-FFF2-40B4-BE49-F238E27FC236}">
                      <a16:creationId xmlns:a16="http://schemas.microsoft.com/office/drawing/2014/main" id="{AB7C35B8-8DFB-4D4C-96F5-A0290F74221D}"/>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5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03" name="TextBox 402">
                <a:extLst>
                  <a:ext uri="{FF2B5EF4-FFF2-40B4-BE49-F238E27FC236}">
                    <a16:creationId xmlns:a16="http://schemas.microsoft.com/office/drawing/2014/main" id="{F7CB155C-AC90-1846-9C80-D6324A1F69F3}"/>
                  </a:ext>
                </a:extLst>
              </p:cNvPr>
              <p:cNvSpPr txBox="1"/>
              <p:nvPr/>
            </p:nvSpPr>
            <p:spPr>
              <a:xfrm>
                <a:off x="7450645" y="5609976"/>
                <a:ext cx="1422278"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xmlns="">
          <p:sp>
            <p:nvSpPr>
              <p:cNvPr id="403" name="TextBox 402">
                <a:extLst>
                  <a:ext uri="{FF2B5EF4-FFF2-40B4-BE49-F238E27FC236}">
                    <a16:creationId xmlns:a16="http://schemas.microsoft.com/office/drawing/2014/main" id="{F7CB155C-AC90-1846-9C80-D6324A1F69F3}"/>
                  </a:ext>
                </a:extLst>
              </p:cNvPr>
              <p:cNvSpPr txBox="1">
                <a:spLocks noRot="1" noChangeAspect="1" noMove="1" noResize="1" noEditPoints="1" noAdjustHandles="1" noChangeArrowheads="1" noChangeShapeType="1" noTextEdit="1"/>
              </p:cNvSpPr>
              <p:nvPr/>
            </p:nvSpPr>
            <p:spPr>
              <a:xfrm>
                <a:off x="7450645" y="5609976"/>
                <a:ext cx="1422278" cy="325985"/>
              </a:xfrm>
              <a:prstGeom prst="rect">
                <a:avLst/>
              </a:prstGeom>
              <a:blipFill>
                <a:blip r:embed="rId54"/>
                <a:stretch>
                  <a:fillRect r="-5310" b="-29630"/>
                </a:stretch>
              </a:blipFill>
            </p:spPr>
            <p:txBody>
              <a:bodyPr/>
              <a:lstStyle/>
              <a:p>
                <a:r>
                  <a:rPr lang="en-US">
                    <a:noFill/>
                  </a:rPr>
                  <a:t> </a:t>
                </a:r>
              </a:p>
            </p:txBody>
          </p:sp>
        </mc:Fallback>
      </mc:AlternateContent>
      <p:sp>
        <p:nvSpPr>
          <p:cNvPr id="404" name="TextBox 403">
            <a:extLst>
              <a:ext uri="{FF2B5EF4-FFF2-40B4-BE49-F238E27FC236}">
                <a16:creationId xmlns:a16="http://schemas.microsoft.com/office/drawing/2014/main" id="{58F04431-97A4-E649-948C-33E90B2317B7}"/>
              </a:ext>
            </a:extLst>
          </p:cNvPr>
          <p:cNvSpPr txBox="1"/>
          <p:nvPr/>
        </p:nvSpPr>
        <p:spPr>
          <a:xfrm>
            <a:off x="165461" y="2243315"/>
            <a:ext cx="1331727" cy="325985"/>
          </a:xfrm>
          <a:prstGeom prst="rect">
            <a:avLst/>
          </a:prstGeom>
          <a:noFill/>
        </p:spPr>
        <p:txBody>
          <a:bodyPr wrap="none" rtlCol="0">
            <a:spAutoFit/>
          </a:bodyPr>
          <a:lstStyle/>
          <a:p>
            <a:r>
              <a:rPr lang="en-US" dirty="0"/>
              <a:t>Permutations:</a:t>
            </a:r>
          </a:p>
        </p:txBody>
      </p:sp>
      <p:grpSp>
        <p:nvGrpSpPr>
          <p:cNvPr id="405" name="Group 404">
            <a:extLst>
              <a:ext uri="{FF2B5EF4-FFF2-40B4-BE49-F238E27FC236}">
                <a16:creationId xmlns:a16="http://schemas.microsoft.com/office/drawing/2014/main" id="{D2B7AA2C-DE95-154B-8685-EDC3911761BC}"/>
              </a:ext>
            </a:extLst>
          </p:cNvPr>
          <p:cNvGrpSpPr/>
          <p:nvPr/>
        </p:nvGrpSpPr>
        <p:grpSpPr>
          <a:xfrm>
            <a:off x="722848" y="6259210"/>
            <a:ext cx="79978" cy="341739"/>
            <a:chOff x="1088361" y="6361130"/>
            <a:chExt cx="90613" cy="387181"/>
          </a:xfrm>
        </p:grpSpPr>
        <p:sp>
          <p:nvSpPr>
            <p:cNvPr id="406" name="Oval 405">
              <a:extLst>
                <a:ext uri="{FF2B5EF4-FFF2-40B4-BE49-F238E27FC236}">
                  <a16:creationId xmlns:a16="http://schemas.microsoft.com/office/drawing/2014/main" id="{C8E01BA4-CE07-7D46-8D97-C6429EFE195A}"/>
                </a:ext>
              </a:extLst>
            </p:cNvPr>
            <p:cNvSpPr/>
            <p:nvPr/>
          </p:nvSpPr>
          <p:spPr>
            <a:xfrm>
              <a:off x="1088361" y="63611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EED82A4-56BD-CF47-977D-E69D7C9709A2}"/>
                </a:ext>
              </a:extLst>
            </p:cNvPr>
            <p:cNvSpPr/>
            <p:nvPr/>
          </p:nvSpPr>
          <p:spPr>
            <a:xfrm>
              <a:off x="1092477"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07C16BB0-1837-E446-AB9E-30DFA95B069A}"/>
                </a:ext>
              </a:extLst>
            </p:cNvPr>
            <p:cNvSpPr/>
            <p:nvPr/>
          </p:nvSpPr>
          <p:spPr>
            <a:xfrm>
              <a:off x="1092477" y="66618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93294798-12D4-AC48-B9AE-6D3A6F8BEF90}"/>
              </a:ext>
            </a:extLst>
          </p:cNvPr>
          <p:cNvGrpSpPr/>
          <p:nvPr/>
        </p:nvGrpSpPr>
        <p:grpSpPr>
          <a:xfrm>
            <a:off x="4255787" y="6254078"/>
            <a:ext cx="79978" cy="341739"/>
            <a:chOff x="1249726" y="6513530"/>
            <a:chExt cx="90613" cy="387181"/>
          </a:xfrm>
        </p:grpSpPr>
        <p:sp>
          <p:nvSpPr>
            <p:cNvPr id="410" name="Oval 409">
              <a:extLst>
                <a:ext uri="{FF2B5EF4-FFF2-40B4-BE49-F238E27FC236}">
                  <a16:creationId xmlns:a16="http://schemas.microsoft.com/office/drawing/2014/main" id="{37AA7E95-815D-AB43-ACE7-0599FBE4CCD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3F4B72C-4281-A949-B7C4-1E4D8041A15F}"/>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6F9B48EB-0689-C048-A1AE-169CB9B1AD4D}"/>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Up-Down Arrow 412">
            <a:extLst>
              <a:ext uri="{FF2B5EF4-FFF2-40B4-BE49-F238E27FC236}">
                <a16:creationId xmlns:a16="http://schemas.microsoft.com/office/drawing/2014/main" id="{ED0CE2CF-163B-244D-80EA-46E9A6C8A168}"/>
              </a:ext>
            </a:extLst>
          </p:cNvPr>
          <p:cNvSpPr/>
          <p:nvPr/>
        </p:nvSpPr>
        <p:spPr>
          <a:xfrm>
            <a:off x="2238852"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Up-Down Arrow 413">
            <a:extLst>
              <a:ext uri="{FF2B5EF4-FFF2-40B4-BE49-F238E27FC236}">
                <a16:creationId xmlns:a16="http://schemas.microsoft.com/office/drawing/2014/main" id="{34888D24-DBD8-7A49-A00C-4C1BA2852390}"/>
              </a:ext>
            </a:extLst>
          </p:cNvPr>
          <p:cNvSpPr/>
          <p:nvPr/>
        </p:nvSpPr>
        <p:spPr>
          <a:xfrm>
            <a:off x="5793506"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F129F98-1E33-EA4E-A4D3-04F58F47A9ED}"/>
              </a:ext>
            </a:extLst>
          </p:cNvPr>
          <p:cNvSpPr txBox="1"/>
          <p:nvPr/>
        </p:nvSpPr>
        <p:spPr>
          <a:xfrm>
            <a:off x="2405016" y="2258039"/>
            <a:ext cx="954977" cy="325985"/>
          </a:xfrm>
          <a:prstGeom prst="rect">
            <a:avLst/>
          </a:prstGeom>
          <a:noFill/>
        </p:spPr>
        <p:txBody>
          <a:bodyPr wrap="none" rtlCol="0">
            <a:spAutoFit/>
          </a:bodyPr>
          <a:lstStyle/>
          <a:p>
            <a:r>
              <a:rPr lang="en-US" dirty="0">
                <a:solidFill>
                  <a:schemeClr val="accent1"/>
                </a:solidFill>
              </a:rPr>
              <a:t>same size</a:t>
            </a:r>
          </a:p>
        </p:txBody>
      </p:sp>
      <p:sp>
        <p:nvSpPr>
          <p:cNvPr id="416" name="TextBox 415">
            <a:extLst>
              <a:ext uri="{FF2B5EF4-FFF2-40B4-BE49-F238E27FC236}">
                <a16:creationId xmlns:a16="http://schemas.microsoft.com/office/drawing/2014/main" id="{57EB4AC3-7437-0144-8A9E-51EE95602623}"/>
              </a:ext>
            </a:extLst>
          </p:cNvPr>
          <p:cNvSpPr txBox="1"/>
          <p:nvPr/>
        </p:nvSpPr>
        <p:spPr>
          <a:xfrm>
            <a:off x="5909458" y="2239601"/>
            <a:ext cx="954977" cy="325985"/>
          </a:xfrm>
          <a:prstGeom prst="rect">
            <a:avLst/>
          </a:prstGeom>
          <a:noFill/>
        </p:spPr>
        <p:txBody>
          <a:bodyPr wrap="none" rtlCol="0">
            <a:spAutoFit/>
          </a:bodyPr>
          <a:lstStyle/>
          <a:p>
            <a:r>
              <a:rPr lang="en-US" dirty="0">
                <a:solidFill>
                  <a:schemeClr val="accent1"/>
                </a:solidFill>
              </a:rPr>
              <a:t>same size</a:t>
            </a:r>
          </a:p>
        </p:txBody>
      </p:sp>
      <p:sp>
        <p:nvSpPr>
          <p:cNvPr id="417" name="Rectangle 416">
            <a:extLst>
              <a:ext uri="{FF2B5EF4-FFF2-40B4-BE49-F238E27FC236}">
                <a16:creationId xmlns:a16="http://schemas.microsoft.com/office/drawing/2014/main" id="{37A289EF-7DB1-6A41-B9DD-652F54A5736B}"/>
              </a:ext>
            </a:extLst>
          </p:cNvPr>
          <p:cNvSpPr/>
          <p:nvPr/>
        </p:nvSpPr>
        <p:spPr>
          <a:xfrm>
            <a:off x="7489763" y="2712827"/>
            <a:ext cx="1455683" cy="380593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8" name="Group 417">
            <a:extLst>
              <a:ext uri="{FF2B5EF4-FFF2-40B4-BE49-F238E27FC236}">
                <a16:creationId xmlns:a16="http://schemas.microsoft.com/office/drawing/2014/main" id="{F6940A90-3D76-814E-BBC4-9CF462D64456}"/>
              </a:ext>
            </a:extLst>
          </p:cNvPr>
          <p:cNvGrpSpPr/>
          <p:nvPr/>
        </p:nvGrpSpPr>
        <p:grpSpPr>
          <a:xfrm>
            <a:off x="8172999" y="6064405"/>
            <a:ext cx="79978" cy="341739"/>
            <a:chOff x="1249726" y="6513530"/>
            <a:chExt cx="90613" cy="387181"/>
          </a:xfrm>
        </p:grpSpPr>
        <p:sp>
          <p:nvSpPr>
            <p:cNvPr id="419" name="Oval 418">
              <a:extLst>
                <a:ext uri="{FF2B5EF4-FFF2-40B4-BE49-F238E27FC236}">
                  <a16:creationId xmlns:a16="http://schemas.microsoft.com/office/drawing/2014/main" id="{0C139FB1-95DB-A44F-B935-16C684B113F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985DC09A-F48D-B042-B2E9-49BB950CEF81}"/>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D25DA9A2-2B44-9048-B731-197FBC7E43EF}"/>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a:extLst>
              <a:ext uri="{FF2B5EF4-FFF2-40B4-BE49-F238E27FC236}">
                <a16:creationId xmlns:a16="http://schemas.microsoft.com/office/drawing/2014/main" id="{838F9EBA-E09B-974F-97F0-ABED3CA5426A}"/>
              </a:ext>
            </a:extLst>
          </p:cNvPr>
          <p:cNvSpPr/>
          <p:nvPr/>
        </p:nvSpPr>
        <p:spPr>
          <a:xfrm>
            <a:off x="7493811" y="1510120"/>
            <a:ext cx="1335945" cy="4905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ight Arrow 422">
            <a:extLst>
              <a:ext uri="{FF2B5EF4-FFF2-40B4-BE49-F238E27FC236}">
                <a16:creationId xmlns:a16="http://schemas.microsoft.com/office/drawing/2014/main" id="{89660A47-62F1-5E4D-8C42-5A391887AA8C}"/>
              </a:ext>
            </a:extLst>
          </p:cNvPr>
          <p:cNvSpPr/>
          <p:nvPr/>
        </p:nvSpPr>
        <p:spPr>
          <a:xfrm>
            <a:off x="7040563" y="1689121"/>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ight Arrow 423">
            <a:extLst>
              <a:ext uri="{FF2B5EF4-FFF2-40B4-BE49-F238E27FC236}">
                <a16:creationId xmlns:a16="http://schemas.microsoft.com/office/drawing/2014/main" id="{2B002ADF-82A6-1E4D-8D1E-91F7BE3201C9}"/>
              </a:ext>
            </a:extLst>
          </p:cNvPr>
          <p:cNvSpPr/>
          <p:nvPr/>
        </p:nvSpPr>
        <p:spPr>
          <a:xfrm>
            <a:off x="7040562" y="2958749"/>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ight Arrow 424">
            <a:extLst>
              <a:ext uri="{FF2B5EF4-FFF2-40B4-BE49-F238E27FC236}">
                <a16:creationId xmlns:a16="http://schemas.microsoft.com/office/drawing/2014/main" id="{FA07E310-AEBB-6B4D-98BD-8455C86DCA7F}"/>
              </a:ext>
            </a:extLst>
          </p:cNvPr>
          <p:cNvSpPr/>
          <p:nvPr/>
        </p:nvSpPr>
        <p:spPr>
          <a:xfrm>
            <a:off x="7040561" y="3879436"/>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ight Arrow 425">
            <a:extLst>
              <a:ext uri="{FF2B5EF4-FFF2-40B4-BE49-F238E27FC236}">
                <a16:creationId xmlns:a16="http://schemas.microsoft.com/office/drawing/2014/main" id="{106B2ADA-BA3F-2E4A-BC3D-C031CE4710D6}"/>
              </a:ext>
            </a:extLst>
          </p:cNvPr>
          <p:cNvSpPr/>
          <p:nvPr/>
        </p:nvSpPr>
        <p:spPr>
          <a:xfrm>
            <a:off x="7040561" y="4813443"/>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ight Arrow 426">
            <a:extLst>
              <a:ext uri="{FF2B5EF4-FFF2-40B4-BE49-F238E27FC236}">
                <a16:creationId xmlns:a16="http://schemas.microsoft.com/office/drawing/2014/main" id="{045B4BA6-6326-2F41-B48D-B5638A631702}"/>
              </a:ext>
            </a:extLst>
          </p:cNvPr>
          <p:cNvSpPr/>
          <p:nvPr/>
        </p:nvSpPr>
        <p:spPr>
          <a:xfrm>
            <a:off x="7040560" y="5724059"/>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661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44</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xmlns="">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519189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45</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xmlns="">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002954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46</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xmlns="">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sp>
        <p:nvSpPr>
          <p:cNvPr id="178" name="Left-Right Arrow 177">
            <a:extLst>
              <a:ext uri="{FF2B5EF4-FFF2-40B4-BE49-F238E27FC236}">
                <a16:creationId xmlns:a16="http://schemas.microsoft.com/office/drawing/2014/main" id="{48987AAA-5B77-9245-9867-6E0F005DA44E}"/>
              </a:ext>
            </a:extLst>
          </p:cNvPr>
          <p:cNvSpPr/>
          <p:nvPr/>
        </p:nvSpPr>
        <p:spPr>
          <a:xfrm>
            <a:off x="2845627" y="1604287"/>
            <a:ext cx="3382883" cy="23295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Left Arrow 178">
            <a:extLst>
              <a:ext uri="{FF2B5EF4-FFF2-40B4-BE49-F238E27FC236}">
                <a16:creationId xmlns:a16="http://schemas.microsoft.com/office/drawing/2014/main" id="{B03260DF-C188-D942-BFA8-ADECB86A7BF8}"/>
              </a:ext>
            </a:extLst>
          </p:cNvPr>
          <p:cNvSpPr/>
          <p:nvPr/>
        </p:nvSpPr>
        <p:spPr>
          <a:xfrm>
            <a:off x="2204022" y="1598764"/>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Left Arrow 179">
            <a:extLst>
              <a:ext uri="{FF2B5EF4-FFF2-40B4-BE49-F238E27FC236}">
                <a16:creationId xmlns:a16="http://schemas.microsoft.com/office/drawing/2014/main" id="{D8745E42-B188-D547-978F-2BA46AA60B72}"/>
              </a:ext>
            </a:extLst>
          </p:cNvPr>
          <p:cNvSpPr/>
          <p:nvPr/>
        </p:nvSpPr>
        <p:spPr>
          <a:xfrm flipH="1">
            <a:off x="6276439" y="1592887"/>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CCEF3BEC-E36D-EF49-8664-A0A599462F1A}"/>
              </a:ext>
            </a:extLst>
          </p:cNvPr>
          <p:cNvSpPr txBox="1"/>
          <p:nvPr/>
        </p:nvSpPr>
        <p:spPr>
          <a:xfrm>
            <a:off x="3644369" y="1279727"/>
            <a:ext cx="1515481" cy="319037"/>
          </a:xfrm>
          <a:prstGeom prst="rect">
            <a:avLst/>
          </a:prstGeom>
          <a:noFill/>
        </p:spPr>
        <p:txBody>
          <a:bodyPr wrap="none" rtlCol="0">
            <a:spAutoFit/>
          </a:bodyPr>
          <a:lstStyle/>
          <a:p>
            <a:r>
              <a:rPr lang="en-US" dirty="0"/>
              <a:t>do NOT reject H</a:t>
            </a:r>
            <a:r>
              <a:rPr lang="en-US" baseline="-25000" dirty="0"/>
              <a:t>0</a:t>
            </a:r>
            <a:endParaRPr lang="en-US" dirty="0"/>
          </a:p>
        </p:txBody>
      </p:sp>
      <p:sp>
        <p:nvSpPr>
          <p:cNvPr id="182" name="TextBox 181">
            <a:extLst>
              <a:ext uri="{FF2B5EF4-FFF2-40B4-BE49-F238E27FC236}">
                <a16:creationId xmlns:a16="http://schemas.microsoft.com/office/drawing/2014/main" id="{58F66925-4033-6D43-896D-8010ACC14845}"/>
              </a:ext>
            </a:extLst>
          </p:cNvPr>
          <p:cNvSpPr txBox="1"/>
          <p:nvPr/>
        </p:nvSpPr>
        <p:spPr>
          <a:xfrm>
            <a:off x="6228510" y="1272845"/>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sp>
        <p:nvSpPr>
          <p:cNvPr id="183" name="TextBox 182">
            <a:extLst>
              <a:ext uri="{FF2B5EF4-FFF2-40B4-BE49-F238E27FC236}">
                <a16:creationId xmlns:a16="http://schemas.microsoft.com/office/drawing/2014/main" id="{B63B0232-6B2D-4741-9A75-A527A1A73837}"/>
              </a:ext>
            </a:extLst>
          </p:cNvPr>
          <p:cNvSpPr txBox="1"/>
          <p:nvPr/>
        </p:nvSpPr>
        <p:spPr>
          <a:xfrm>
            <a:off x="2017366" y="1273850"/>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01700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47</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xmlns="">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sp>
        <p:nvSpPr>
          <p:cNvPr id="178" name="Left-Right Arrow 177">
            <a:extLst>
              <a:ext uri="{FF2B5EF4-FFF2-40B4-BE49-F238E27FC236}">
                <a16:creationId xmlns:a16="http://schemas.microsoft.com/office/drawing/2014/main" id="{48987AAA-5B77-9245-9867-6E0F005DA44E}"/>
              </a:ext>
            </a:extLst>
          </p:cNvPr>
          <p:cNvSpPr/>
          <p:nvPr/>
        </p:nvSpPr>
        <p:spPr>
          <a:xfrm>
            <a:off x="2845627" y="1604287"/>
            <a:ext cx="3382883" cy="23295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Left Arrow 178">
            <a:extLst>
              <a:ext uri="{FF2B5EF4-FFF2-40B4-BE49-F238E27FC236}">
                <a16:creationId xmlns:a16="http://schemas.microsoft.com/office/drawing/2014/main" id="{B03260DF-C188-D942-BFA8-ADECB86A7BF8}"/>
              </a:ext>
            </a:extLst>
          </p:cNvPr>
          <p:cNvSpPr/>
          <p:nvPr/>
        </p:nvSpPr>
        <p:spPr>
          <a:xfrm>
            <a:off x="2204022" y="1598764"/>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Left Arrow 179">
            <a:extLst>
              <a:ext uri="{FF2B5EF4-FFF2-40B4-BE49-F238E27FC236}">
                <a16:creationId xmlns:a16="http://schemas.microsoft.com/office/drawing/2014/main" id="{D8745E42-B188-D547-978F-2BA46AA60B72}"/>
              </a:ext>
            </a:extLst>
          </p:cNvPr>
          <p:cNvSpPr/>
          <p:nvPr/>
        </p:nvSpPr>
        <p:spPr>
          <a:xfrm flipH="1">
            <a:off x="6276439" y="1592887"/>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CCEF3BEC-E36D-EF49-8664-A0A599462F1A}"/>
              </a:ext>
            </a:extLst>
          </p:cNvPr>
          <p:cNvSpPr txBox="1"/>
          <p:nvPr/>
        </p:nvSpPr>
        <p:spPr>
          <a:xfrm>
            <a:off x="3644369" y="1279727"/>
            <a:ext cx="1515481" cy="319037"/>
          </a:xfrm>
          <a:prstGeom prst="rect">
            <a:avLst/>
          </a:prstGeom>
          <a:noFill/>
        </p:spPr>
        <p:txBody>
          <a:bodyPr wrap="none" rtlCol="0">
            <a:spAutoFit/>
          </a:bodyPr>
          <a:lstStyle/>
          <a:p>
            <a:r>
              <a:rPr lang="en-US" dirty="0"/>
              <a:t>do NOT reject H</a:t>
            </a:r>
            <a:r>
              <a:rPr lang="en-US" baseline="-25000" dirty="0"/>
              <a:t>0</a:t>
            </a:r>
            <a:endParaRPr lang="en-US" dirty="0"/>
          </a:p>
        </p:txBody>
      </p:sp>
      <p:sp>
        <p:nvSpPr>
          <p:cNvPr id="182" name="TextBox 181">
            <a:extLst>
              <a:ext uri="{FF2B5EF4-FFF2-40B4-BE49-F238E27FC236}">
                <a16:creationId xmlns:a16="http://schemas.microsoft.com/office/drawing/2014/main" id="{58F66925-4033-6D43-896D-8010ACC14845}"/>
              </a:ext>
            </a:extLst>
          </p:cNvPr>
          <p:cNvSpPr txBox="1"/>
          <p:nvPr/>
        </p:nvSpPr>
        <p:spPr>
          <a:xfrm>
            <a:off x="6228510" y="1272845"/>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sp>
        <p:nvSpPr>
          <p:cNvPr id="183" name="TextBox 182">
            <a:extLst>
              <a:ext uri="{FF2B5EF4-FFF2-40B4-BE49-F238E27FC236}">
                <a16:creationId xmlns:a16="http://schemas.microsoft.com/office/drawing/2014/main" id="{B63B0232-6B2D-4741-9A75-A527A1A73837}"/>
              </a:ext>
            </a:extLst>
          </p:cNvPr>
          <p:cNvSpPr txBox="1"/>
          <p:nvPr/>
        </p:nvSpPr>
        <p:spPr>
          <a:xfrm>
            <a:off x="2017366" y="1273850"/>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cxnSp>
        <p:nvCxnSpPr>
          <p:cNvPr id="184" name="Straight Connector 183">
            <a:extLst>
              <a:ext uri="{FF2B5EF4-FFF2-40B4-BE49-F238E27FC236}">
                <a16:creationId xmlns:a16="http://schemas.microsoft.com/office/drawing/2014/main" id="{FEFA20AD-4036-2340-A75D-530ED04DCB8A}"/>
              </a:ext>
            </a:extLst>
          </p:cNvPr>
          <p:cNvCxnSpPr>
            <a:cxnSpLocks/>
          </p:cNvCxnSpPr>
          <p:nvPr/>
        </p:nvCxnSpPr>
        <p:spPr>
          <a:xfrm>
            <a:off x="3927666" y="1910227"/>
            <a:ext cx="0" cy="3668328"/>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5C592299-10A9-B846-9862-1A3DBF6FB203}"/>
                  </a:ext>
                </a:extLst>
              </p:cNvPr>
              <p:cNvSpPr txBox="1"/>
              <p:nvPr/>
            </p:nvSpPr>
            <p:spPr>
              <a:xfrm>
                <a:off x="3259937" y="5578555"/>
                <a:ext cx="2284343" cy="646331"/>
              </a:xfrm>
              <a:prstGeom prst="rect">
                <a:avLst/>
              </a:prstGeom>
              <a:noFill/>
              <a:ln w="28575">
                <a:solidFill>
                  <a:schemeClr val="accent6"/>
                </a:solidFill>
              </a:ln>
            </p:spPr>
            <p:txBody>
              <a:bodyPr wrap="none" rtlCol="0">
                <a:spAutoFit/>
              </a:bodyPr>
              <a:lstStyle/>
              <a:p>
                <a:pPr/>
                <a14:m>
                  <m:oMathPara xmlns:m="http://schemas.openxmlformats.org/officeDocument/2006/math">
                    <m:oMathParaPr>
                      <m:jc m:val="left"/>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dirty="0" smtClean="0">
                          <a:solidFill>
                            <a:schemeClr val="tx1"/>
                          </a:solidFill>
                          <a:latin typeface="Cambria Math" panose="02040503050406030204" pitchFamily="18" charset="0"/>
                        </a:rPr>
                        <m:t>−</m:t>
                      </m:r>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p>
              <a:p>
                <a:r>
                  <a:rPr lang="en-US" dirty="0"/>
                  <a:t>from original data sets</a:t>
                </a:r>
              </a:p>
            </p:txBody>
          </p:sp>
        </mc:Choice>
        <mc:Fallback xmlns="">
          <p:sp>
            <p:nvSpPr>
              <p:cNvPr id="185" name="TextBox 184">
                <a:extLst>
                  <a:ext uri="{FF2B5EF4-FFF2-40B4-BE49-F238E27FC236}">
                    <a16:creationId xmlns:a16="http://schemas.microsoft.com/office/drawing/2014/main" id="{5C592299-10A9-B846-9862-1A3DBF6FB203}"/>
                  </a:ext>
                </a:extLst>
              </p:cNvPr>
              <p:cNvSpPr txBox="1">
                <a:spLocks noRot="1" noChangeAspect="1" noMove="1" noResize="1" noEditPoints="1" noAdjustHandles="1" noChangeArrowheads="1" noChangeShapeType="1" noTextEdit="1"/>
              </p:cNvSpPr>
              <p:nvPr/>
            </p:nvSpPr>
            <p:spPr>
              <a:xfrm>
                <a:off x="3259937" y="5578555"/>
                <a:ext cx="2284343" cy="646331"/>
              </a:xfrm>
              <a:prstGeom prst="rect">
                <a:avLst/>
              </a:prstGeom>
              <a:blipFill>
                <a:blip r:embed="rId4"/>
                <a:stretch>
                  <a:fillRect l="-1639" r="-546" b="-11111"/>
                </a:stretch>
              </a:blipFill>
              <a:ln w="28575">
                <a:solidFill>
                  <a:schemeClr val="accent6"/>
                </a:solidFill>
              </a:ln>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37152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48</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xmlns:a14="http://schemas.microsoft.com/office/drawing/2010/main">
        <mc:Choice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xmlns="">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sp>
        <p:nvSpPr>
          <p:cNvPr id="178" name="Left-Right Arrow 177">
            <a:extLst>
              <a:ext uri="{FF2B5EF4-FFF2-40B4-BE49-F238E27FC236}">
                <a16:creationId xmlns:a16="http://schemas.microsoft.com/office/drawing/2014/main" id="{48987AAA-5B77-9245-9867-6E0F005DA44E}"/>
              </a:ext>
            </a:extLst>
          </p:cNvPr>
          <p:cNvSpPr/>
          <p:nvPr/>
        </p:nvSpPr>
        <p:spPr>
          <a:xfrm>
            <a:off x="2845627" y="1604287"/>
            <a:ext cx="3382883" cy="23295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Left Arrow 178">
            <a:extLst>
              <a:ext uri="{FF2B5EF4-FFF2-40B4-BE49-F238E27FC236}">
                <a16:creationId xmlns:a16="http://schemas.microsoft.com/office/drawing/2014/main" id="{B03260DF-C188-D942-BFA8-ADECB86A7BF8}"/>
              </a:ext>
            </a:extLst>
          </p:cNvPr>
          <p:cNvSpPr/>
          <p:nvPr/>
        </p:nvSpPr>
        <p:spPr>
          <a:xfrm>
            <a:off x="2204022" y="1598764"/>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Left Arrow 179">
            <a:extLst>
              <a:ext uri="{FF2B5EF4-FFF2-40B4-BE49-F238E27FC236}">
                <a16:creationId xmlns:a16="http://schemas.microsoft.com/office/drawing/2014/main" id="{D8745E42-B188-D547-978F-2BA46AA60B72}"/>
              </a:ext>
            </a:extLst>
          </p:cNvPr>
          <p:cNvSpPr/>
          <p:nvPr/>
        </p:nvSpPr>
        <p:spPr>
          <a:xfrm flipH="1">
            <a:off x="6276439" y="1592887"/>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CCEF3BEC-E36D-EF49-8664-A0A599462F1A}"/>
              </a:ext>
            </a:extLst>
          </p:cNvPr>
          <p:cNvSpPr txBox="1"/>
          <p:nvPr/>
        </p:nvSpPr>
        <p:spPr>
          <a:xfrm>
            <a:off x="3644369" y="1279727"/>
            <a:ext cx="1515481" cy="319037"/>
          </a:xfrm>
          <a:prstGeom prst="rect">
            <a:avLst/>
          </a:prstGeom>
          <a:noFill/>
        </p:spPr>
        <p:txBody>
          <a:bodyPr wrap="none" rtlCol="0">
            <a:spAutoFit/>
          </a:bodyPr>
          <a:lstStyle/>
          <a:p>
            <a:r>
              <a:rPr lang="en-US" dirty="0"/>
              <a:t>do NOT reject H</a:t>
            </a:r>
            <a:r>
              <a:rPr lang="en-US" baseline="-25000" dirty="0"/>
              <a:t>0</a:t>
            </a:r>
            <a:endParaRPr lang="en-US" dirty="0"/>
          </a:p>
        </p:txBody>
      </p:sp>
      <p:sp>
        <p:nvSpPr>
          <p:cNvPr id="182" name="TextBox 181">
            <a:extLst>
              <a:ext uri="{FF2B5EF4-FFF2-40B4-BE49-F238E27FC236}">
                <a16:creationId xmlns:a16="http://schemas.microsoft.com/office/drawing/2014/main" id="{58F66925-4033-6D43-896D-8010ACC14845}"/>
              </a:ext>
            </a:extLst>
          </p:cNvPr>
          <p:cNvSpPr txBox="1"/>
          <p:nvPr/>
        </p:nvSpPr>
        <p:spPr>
          <a:xfrm>
            <a:off x="6228510" y="1272845"/>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sp>
        <p:nvSpPr>
          <p:cNvPr id="183" name="TextBox 182">
            <a:extLst>
              <a:ext uri="{FF2B5EF4-FFF2-40B4-BE49-F238E27FC236}">
                <a16:creationId xmlns:a16="http://schemas.microsoft.com/office/drawing/2014/main" id="{B63B0232-6B2D-4741-9A75-A527A1A73837}"/>
              </a:ext>
            </a:extLst>
          </p:cNvPr>
          <p:cNvSpPr txBox="1"/>
          <p:nvPr/>
        </p:nvSpPr>
        <p:spPr>
          <a:xfrm>
            <a:off x="2017366" y="1273850"/>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cxnSp>
        <p:nvCxnSpPr>
          <p:cNvPr id="184" name="Straight Connector 183">
            <a:extLst>
              <a:ext uri="{FF2B5EF4-FFF2-40B4-BE49-F238E27FC236}">
                <a16:creationId xmlns:a16="http://schemas.microsoft.com/office/drawing/2014/main" id="{FEFA20AD-4036-2340-A75D-530ED04DCB8A}"/>
              </a:ext>
            </a:extLst>
          </p:cNvPr>
          <p:cNvCxnSpPr>
            <a:cxnSpLocks/>
          </p:cNvCxnSpPr>
          <p:nvPr/>
        </p:nvCxnSpPr>
        <p:spPr>
          <a:xfrm>
            <a:off x="2362932" y="1910227"/>
            <a:ext cx="0" cy="3668328"/>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5" name="TextBox 184">
                <a:extLst>
                  <a:ext uri="{FF2B5EF4-FFF2-40B4-BE49-F238E27FC236}">
                    <a16:creationId xmlns:a16="http://schemas.microsoft.com/office/drawing/2014/main" id="{5C592299-10A9-B846-9862-1A3DBF6FB203}"/>
                  </a:ext>
                </a:extLst>
              </p:cNvPr>
              <p:cNvSpPr txBox="1"/>
              <p:nvPr/>
            </p:nvSpPr>
            <p:spPr>
              <a:xfrm>
                <a:off x="370015" y="5578555"/>
                <a:ext cx="2374433" cy="646331"/>
              </a:xfrm>
              <a:prstGeom prst="rect">
                <a:avLst/>
              </a:prstGeom>
              <a:noFill/>
              <a:ln w="28575">
                <a:solidFill>
                  <a:schemeClr val="accent6"/>
                </a:solidFill>
              </a:ln>
            </p:spPr>
            <p:txBody>
              <a:bodyPr wrap="none" rtlCol="0">
                <a:spAutoFit/>
              </a:bodyPr>
              <a:lstStyle/>
              <a:p>
                <a:pPr algn="r"/>
                <a14:m>
                  <m:oMathPara xmlns:m="http://schemas.openxmlformats.org/officeDocument/2006/math">
                    <m:oMathParaPr>
                      <m:jc m:val="right"/>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dirty="0" smtClean="0">
                          <a:solidFill>
                            <a:schemeClr val="tx1"/>
                          </a:solidFill>
                          <a:latin typeface="Cambria Math" panose="02040503050406030204" pitchFamily="18" charset="0"/>
                        </a:rPr>
                        <m:t>−</m:t>
                      </m:r>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p>
              <a:p>
                <a:pPr algn="r"/>
                <a:r>
                  <a:rPr lang="en-US" dirty="0"/>
                  <a:t>from original data sets</a:t>
                </a:r>
              </a:p>
            </p:txBody>
          </p:sp>
        </mc:Choice>
        <mc:Fallback xmlns="">
          <p:sp>
            <p:nvSpPr>
              <p:cNvPr id="185" name="TextBox 184">
                <a:extLst>
                  <a:ext uri="{FF2B5EF4-FFF2-40B4-BE49-F238E27FC236}">
                    <a16:creationId xmlns:a16="http://schemas.microsoft.com/office/drawing/2014/main" id="{5C592299-10A9-B846-9862-1A3DBF6FB203}"/>
                  </a:ext>
                </a:extLst>
              </p:cNvPr>
              <p:cNvSpPr txBox="1">
                <a:spLocks noRot="1" noChangeAspect="1" noMove="1" noResize="1" noEditPoints="1" noAdjustHandles="1" noChangeArrowheads="1" noChangeShapeType="1" noTextEdit="1"/>
              </p:cNvSpPr>
              <p:nvPr/>
            </p:nvSpPr>
            <p:spPr>
              <a:xfrm>
                <a:off x="370015" y="5578555"/>
                <a:ext cx="2374433" cy="646331"/>
              </a:xfrm>
              <a:prstGeom prst="rect">
                <a:avLst/>
              </a:prstGeom>
              <a:blipFill>
                <a:blip r:embed="rId4"/>
                <a:stretch>
                  <a:fillRect r="-1053" b="-11111"/>
                </a:stretch>
              </a:blipFill>
              <a:ln w="28575">
                <a:solidFill>
                  <a:schemeClr val="accent6"/>
                </a:solidFill>
              </a:ln>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63966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4</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6"/>
                <a:stretch>
                  <a:fillRect l="-2252" t="-9375" b="-25000"/>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1"/>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2"/>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4"/>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C4AAD65-34F7-7F43-AA34-058A7B28F031}"/>
                  </a:ext>
                </a:extLst>
              </p:cNvPr>
              <p:cNvSpPr txBox="1"/>
              <p:nvPr/>
            </p:nvSpPr>
            <p:spPr>
              <a:xfrm>
                <a:off x="6089564" y="2654395"/>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42" name="TextBox 41">
                <a:extLst>
                  <a:ext uri="{FF2B5EF4-FFF2-40B4-BE49-F238E27FC236}">
                    <a16:creationId xmlns:a16="http://schemas.microsoft.com/office/drawing/2014/main" id="{4C4AAD65-34F7-7F43-AA34-058A7B28F031}"/>
                  </a:ext>
                </a:extLst>
              </p:cNvPr>
              <p:cNvSpPr txBox="1">
                <a:spLocks noRot="1" noChangeAspect="1" noMove="1" noResize="1" noEditPoints="1" noAdjustHandles="1" noChangeArrowheads="1" noChangeShapeType="1" noTextEdit="1"/>
              </p:cNvSpPr>
              <p:nvPr/>
            </p:nvSpPr>
            <p:spPr>
              <a:xfrm>
                <a:off x="6089564" y="2654395"/>
                <a:ext cx="2791342" cy="400110"/>
              </a:xfrm>
              <a:prstGeom prst="rect">
                <a:avLst/>
              </a:prstGeom>
              <a:blipFill>
                <a:blip r:embed="rId15"/>
                <a:stretch>
                  <a:fillRect l="-2262"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E567E51-501C-3C46-A221-B8B863F6816E}"/>
                  </a:ext>
                </a:extLst>
              </p:cNvPr>
              <p:cNvSpPr txBox="1"/>
              <p:nvPr/>
            </p:nvSpPr>
            <p:spPr>
              <a:xfrm>
                <a:off x="6089564" y="3209790"/>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43" name="TextBox 42">
                <a:extLst>
                  <a:ext uri="{FF2B5EF4-FFF2-40B4-BE49-F238E27FC236}">
                    <a16:creationId xmlns:a16="http://schemas.microsoft.com/office/drawing/2014/main" id="{1E567E51-501C-3C46-A221-B8B863F6816E}"/>
                  </a:ext>
                </a:extLst>
              </p:cNvPr>
              <p:cNvSpPr txBox="1">
                <a:spLocks noRot="1" noChangeAspect="1" noMove="1" noResize="1" noEditPoints="1" noAdjustHandles="1" noChangeArrowheads="1" noChangeShapeType="1" noTextEdit="1"/>
              </p:cNvSpPr>
              <p:nvPr/>
            </p:nvSpPr>
            <p:spPr>
              <a:xfrm>
                <a:off x="6089564" y="3209790"/>
                <a:ext cx="2791342" cy="400110"/>
              </a:xfrm>
              <a:prstGeom prst="rect">
                <a:avLst/>
              </a:prstGeom>
              <a:blipFill>
                <a:blip r:embed="rId15"/>
                <a:stretch>
                  <a:fillRect l="-2262" t="-6061" b="-24242"/>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A48B8C5-29EB-F543-B82A-2A911058590D}"/>
              </a:ext>
            </a:extLst>
          </p:cNvPr>
          <p:cNvSpPr txBox="1"/>
          <p:nvPr/>
        </p:nvSpPr>
        <p:spPr>
          <a:xfrm>
            <a:off x="5169270" y="3584367"/>
            <a:ext cx="242374" cy="923330"/>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1126050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49</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3" name="TextBox 162">
            <a:extLst>
              <a:ext uri="{FF2B5EF4-FFF2-40B4-BE49-F238E27FC236}">
                <a16:creationId xmlns:a16="http://schemas.microsoft.com/office/drawing/2014/main" id="{15852F6D-3DFE-DC42-BFC7-DD2153795AA7}"/>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513428" cy="369332"/>
          </a:xfrm>
          <a:prstGeom prst="rect">
            <a:avLst/>
          </a:prstGeom>
          <a:noFill/>
        </p:spPr>
        <p:txBody>
          <a:bodyPr wrap="none" rtlCol="0">
            <a:spAutoFit/>
          </a:bodyPr>
          <a:lstStyle/>
          <a:p>
            <a:r>
              <a:rPr lang="en-US" dirty="0"/>
              <a:t>data sample A</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spTree>
    <p:extLst>
      <p:ext uri="{BB962C8B-B14F-4D97-AF65-F5344CB8AC3E}">
        <p14:creationId xmlns:p14="http://schemas.microsoft.com/office/powerpoint/2010/main" val="1779568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50</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417247" cy="369332"/>
          </a:xfrm>
          <a:prstGeom prst="rect">
            <a:avLst/>
          </a:prstGeom>
          <a:noFill/>
        </p:spPr>
        <p:txBody>
          <a:bodyPr wrap="none" rtlCol="0">
            <a:spAutoFit/>
          </a:bodyPr>
          <a:lstStyle/>
          <a:p>
            <a:r>
              <a:rPr lang="en-US" dirty="0"/>
              <a:t>data samples</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cxnSp>
        <p:nvCxnSpPr>
          <p:cNvPr id="193" name="Straight Arrow Connector 192">
            <a:extLst>
              <a:ext uri="{FF2B5EF4-FFF2-40B4-BE49-F238E27FC236}">
                <a16:creationId xmlns:a16="http://schemas.microsoft.com/office/drawing/2014/main" id="{5CEA72AF-9F00-704A-A350-10E9E58C9C38}"/>
              </a:ext>
            </a:extLst>
          </p:cNvPr>
          <p:cNvCxnSpPr/>
          <p:nvPr/>
        </p:nvCxnSpPr>
        <p:spPr>
          <a:xfrm>
            <a:off x="4306730" y="2759529"/>
            <a:ext cx="0" cy="2357564"/>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B26549B-3182-4F48-B9D3-B6F9E9A51F5F}"/>
              </a:ext>
            </a:extLst>
          </p:cNvPr>
          <p:cNvSpPr txBox="1"/>
          <p:nvPr/>
        </p:nvSpPr>
        <p:spPr>
          <a:xfrm>
            <a:off x="4451983" y="3733833"/>
            <a:ext cx="2491388" cy="369332"/>
          </a:xfrm>
          <a:prstGeom prst="rect">
            <a:avLst/>
          </a:prstGeom>
          <a:noFill/>
        </p:spPr>
        <p:txBody>
          <a:bodyPr wrap="none" rtlCol="0">
            <a:spAutoFit/>
          </a:bodyPr>
          <a:lstStyle/>
          <a:p>
            <a:r>
              <a:rPr lang="en-US" dirty="0"/>
              <a:t>Will these be the same?</a:t>
            </a:r>
            <a:endParaRPr lang="en-US" dirty="0">
              <a:solidFill>
                <a:srgbClr val="FF0000"/>
              </a:solidFill>
            </a:endParaRPr>
          </a:p>
        </p:txBody>
      </p:sp>
      <p:sp>
        <p:nvSpPr>
          <p:cNvPr id="60" name="TextBox 59">
            <a:extLst>
              <a:ext uri="{FF2B5EF4-FFF2-40B4-BE49-F238E27FC236}">
                <a16:creationId xmlns:a16="http://schemas.microsoft.com/office/drawing/2014/main" id="{0F25056E-04AC-0444-881D-3BEFF771E087}"/>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Tree>
    <p:extLst>
      <p:ext uri="{BB962C8B-B14F-4D97-AF65-F5344CB8AC3E}">
        <p14:creationId xmlns:p14="http://schemas.microsoft.com/office/powerpoint/2010/main" val="4245012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51</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417247" cy="369332"/>
          </a:xfrm>
          <a:prstGeom prst="rect">
            <a:avLst/>
          </a:prstGeom>
          <a:noFill/>
        </p:spPr>
        <p:txBody>
          <a:bodyPr wrap="none" rtlCol="0">
            <a:spAutoFit/>
          </a:bodyPr>
          <a:lstStyle/>
          <a:p>
            <a:r>
              <a:rPr lang="en-US" dirty="0"/>
              <a:t>data samples</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cxnSp>
        <p:nvCxnSpPr>
          <p:cNvPr id="193" name="Straight Arrow Connector 192">
            <a:extLst>
              <a:ext uri="{FF2B5EF4-FFF2-40B4-BE49-F238E27FC236}">
                <a16:creationId xmlns:a16="http://schemas.microsoft.com/office/drawing/2014/main" id="{5CEA72AF-9F00-704A-A350-10E9E58C9C38}"/>
              </a:ext>
            </a:extLst>
          </p:cNvPr>
          <p:cNvCxnSpPr/>
          <p:nvPr/>
        </p:nvCxnSpPr>
        <p:spPr>
          <a:xfrm>
            <a:off x="4306730" y="2759529"/>
            <a:ext cx="0" cy="2357564"/>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B26549B-3182-4F48-B9D3-B6F9E9A51F5F}"/>
              </a:ext>
            </a:extLst>
          </p:cNvPr>
          <p:cNvSpPr txBox="1"/>
          <p:nvPr/>
        </p:nvSpPr>
        <p:spPr>
          <a:xfrm>
            <a:off x="4451983" y="3733833"/>
            <a:ext cx="3846759" cy="923330"/>
          </a:xfrm>
          <a:prstGeom prst="rect">
            <a:avLst/>
          </a:prstGeom>
          <a:noFill/>
        </p:spPr>
        <p:txBody>
          <a:bodyPr wrap="none" rtlCol="0">
            <a:spAutoFit/>
          </a:bodyPr>
          <a:lstStyle/>
          <a:p>
            <a:r>
              <a:rPr lang="en-US" dirty="0"/>
              <a:t>Will these be the same? </a:t>
            </a:r>
            <a:r>
              <a:rPr lang="en-US" dirty="0">
                <a:solidFill>
                  <a:srgbClr val="FF0000"/>
                </a:solidFill>
              </a:rPr>
              <a:t>Probably</a:t>
            </a:r>
            <a:r>
              <a:rPr lang="en-US" b="1" dirty="0">
                <a:solidFill>
                  <a:srgbClr val="FF0000"/>
                </a:solidFill>
              </a:rPr>
              <a:t> NOT</a:t>
            </a:r>
            <a:r>
              <a:rPr lang="en-US" dirty="0">
                <a:solidFill>
                  <a:srgbClr val="FF0000"/>
                </a:solidFill>
              </a:rPr>
              <a:t>.</a:t>
            </a:r>
          </a:p>
          <a:p>
            <a:endParaRPr lang="en-US" dirty="0">
              <a:solidFill>
                <a:srgbClr val="FF0000"/>
              </a:solidFill>
            </a:endParaRPr>
          </a:p>
          <a:p>
            <a:r>
              <a:rPr lang="en-US" dirty="0"/>
              <a:t>Why?</a:t>
            </a:r>
            <a:endParaRPr lang="en-US" dirty="0">
              <a:solidFill>
                <a:srgbClr val="FF0000"/>
              </a:solidFill>
            </a:endParaRPr>
          </a:p>
        </p:txBody>
      </p:sp>
      <p:sp>
        <p:nvSpPr>
          <p:cNvPr id="60" name="TextBox 59">
            <a:extLst>
              <a:ext uri="{FF2B5EF4-FFF2-40B4-BE49-F238E27FC236}">
                <a16:creationId xmlns:a16="http://schemas.microsoft.com/office/drawing/2014/main" id="{65ABFDC0-3736-BB42-80F2-3A5A2F2C2501}"/>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Tree>
    <p:extLst>
      <p:ext uri="{BB962C8B-B14F-4D97-AF65-F5344CB8AC3E}">
        <p14:creationId xmlns:p14="http://schemas.microsoft.com/office/powerpoint/2010/main" val="3119672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52</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417247" cy="369332"/>
          </a:xfrm>
          <a:prstGeom prst="rect">
            <a:avLst/>
          </a:prstGeom>
          <a:noFill/>
        </p:spPr>
        <p:txBody>
          <a:bodyPr wrap="none" rtlCol="0">
            <a:spAutoFit/>
          </a:bodyPr>
          <a:lstStyle/>
          <a:p>
            <a:r>
              <a:rPr lang="en-US" dirty="0"/>
              <a:t>data samples</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cxnSp>
        <p:nvCxnSpPr>
          <p:cNvPr id="193" name="Straight Arrow Connector 192">
            <a:extLst>
              <a:ext uri="{FF2B5EF4-FFF2-40B4-BE49-F238E27FC236}">
                <a16:creationId xmlns:a16="http://schemas.microsoft.com/office/drawing/2014/main" id="{5CEA72AF-9F00-704A-A350-10E9E58C9C38}"/>
              </a:ext>
            </a:extLst>
          </p:cNvPr>
          <p:cNvCxnSpPr/>
          <p:nvPr/>
        </p:nvCxnSpPr>
        <p:spPr>
          <a:xfrm>
            <a:off x="4306730" y="2759529"/>
            <a:ext cx="0" cy="2357564"/>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B26549B-3182-4F48-B9D3-B6F9E9A51F5F}"/>
              </a:ext>
            </a:extLst>
          </p:cNvPr>
          <p:cNvSpPr txBox="1"/>
          <p:nvPr/>
        </p:nvSpPr>
        <p:spPr>
          <a:xfrm>
            <a:off x="4451983" y="3733833"/>
            <a:ext cx="4186915" cy="923330"/>
          </a:xfrm>
          <a:prstGeom prst="rect">
            <a:avLst/>
          </a:prstGeom>
          <a:noFill/>
        </p:spPr>
        <p:txBody>
          <a:bodyPr wrap="none" rtlCol="0">
            <a:spAutoFit/>
          </a:bodyPr>
          <a:lstStyle/>
          <a:p>
            <a:r>
              <a:rPr lang="en-US" dirty="0"/>
              <a:t>Will these be the same? </a:t>
            </a:r>
            <a:r>
              <a:rPr lang="en-US" dirty="0">
                <a:solidFill>
                  <a:srgbClr val="FF0000"/>
                </a:solidFill>
              </a:rPr>
              <a:t>Probably</a:t>
            </a:r>
            <a:r>
              <a:rPr lang="en-US" b="1" dirty="0">
                <a:solidFill>
                  <a:srgbClr val="FF0000"/>
                </a:solidFill>
              </a:rPr>
              <a:t> NOT</a:t>
            </a:r>
            <a:r>
              <a:rPr lang="en-US" dirty="0">
                <a:solidFill>
                  <a:srgbClr val="FF0000"/>
                </a:solidFill>
              </a:rPr>
              <a:t>.</a:t>
            </a:r>
          </a:p>
          <a:p>
            <a:endParaRPr lang="en-US" dirty="0">
              <a:solidFill>
                <a:srgbClr val="FF0000"/>
              </a:solidFill>
            </a:endParaRPr>
          </a:p>
          <a:p>
            <a:r>
              <a:rPr lang="en-US" dirty="0"/>
              <a:t>Why? </a:t>
            </a:r>
            <a:r>
              <a:rPr lang="en-US" dirty="0">
                <a:solidFill>
                  <a:srgbClr val="FF0000"/>
                </a:solidFill>
              </a:rPr>
              <a:t>Data samples are </a:t>
            </a:r>
            <a:r>
              <a:rPr lang="en-US" b="1" dirty="0">
                <a:solidFill>
                  <a:srgbClr val="FF0000"/>
                </a:solidFill>
              </a:rPr>
              <a:t>random </a:t>
            </a:r>
            <a:r>
              <a:rPr lang="en-US" dirty="0">
                <a:solidFill>
                  <a:srgbClr val="FF0000"/>
                </a:solidFill>
              </a:rPr>
              <a:t>variables.</a:t>
            </a:r>
          </a:p>
        </p:txBody>
      </p:sp>
      <p:sp>
        <p:nvSpPr>
          <p:cNvPr id="60" name="TextBox 59">
            <a:extLst>
              <a:ext uri="{FF2B5EF4-FFF2-40B4-BE49-F238E27FC236}">
                <a16:creationId xmlns:a16="http://schemas.microsoft.com/office/drawing/2014/main" id="{DA31E4B5-01C9-F94E-9838-85E8EDB9F19D}"/>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Tree>
    <p:extLst>
      <p:ext uri="{BB962C8B-B14F-4D97-AF65-F5344CB8AC3E}">
        <p14:creationId xmlns:p14="http://schemas.microsoft.com/office/powerpoint/2010/main" val="198426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53</a:t>
            </a:fld>
            <a:endParaRPr lang="en-US" dirty="0"/>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Tree>
    <p:extLst>
      <p:ext uri="{BB962C8B-B14F-4D97-AF65-F5344CB8AC3E}">
        <p14:creationId xmlns:p14="http://schemas.microsoft.com/office/powerpoint/2010/main" val="3970879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54</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Tree>
    <p:extLst>
      <p:ext uri="{BB962C8B-B14F-4D97-AF65-F5344CB8AC3E}">
        <p14:creationId xmlns:p14="http://schemas.microsoft.com/office/powerpoint/2010/main" val="355601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55</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881609" y="1915377"/>
            <a:ext cx="0" cy="32099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192E63B4-3A44-BD4A-8C1D-B10EBE773DEA}"/>
              </a:ext>
            </a:extLst>
          </p:cNvPr>
          <p:cNvSpPr txBox="1"/>
          <p:nvPr/>
        </p:nvSpPr>
        <p:spPr>
          <a:xfrm>
            <a:off x="5095977" y="5088528"/>
            <a:ext cx="1576605" cy="369332"/>
          </a:xfrm>
          <a:prstGeom prst="rect">
            <a:avLst/>
          </a:prstGeom>
          <a:noFill/>
        </p:spPr>
        <p:txBody>
          <a:bodyPr wrap="square" rtlCol="0">
            <a:spAutoFit/>
          </a:bodyPr>
          <a:lstStyle/>
          <a:p>
            <a:pPr algn="ctr"/>
            <a:r>
              <a:rPr lang="en-US" dirty="0"/>
              <a:t>mean statistic</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1"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5789147"/>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698659" y="5811039"/>
            <a:ext cx="2511044" cy="369332"/>
          </a:xfrm>
          <a:prstGeom prst="rect">
            <a:avLst/>
          </a:prstGeom>
          <a:noFill/>
        </p:spPr>
        <p:txBody>
          <a:bodyPr wrap="square" rtlCol="0">
            <a:spAutoFit/>
          </a:bodyPr>
          <a:lstStyle/>
          <a:p>
            <a:pPr algn="ctr"/>
            <a:r>
              <a:rPr lang="en-US" dirty="0">
                <a:solidFill>
                  <a:srgbClr val="C00000"/>
                </a:solidFill>
              </a:rPr>
              <a:t>95% confidence interval</a:t>
            </a:r>
          </a:p>
        </p:txBody>
      </p:sp>
    </p:spTree>
    <p:extLst>
      <p:ext uri="{BB962C8B-B14F-4D97-AF65-F5344CB8AC3E}">
        <p14:creationId xmlns:p14="http://schemas.microsoft.com/office/powerpoint/2010/main" val="991869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56</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881609" y="1915377"/>
            <a:ext cx="0" cy="32099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192E63B4-3A44-BD4A-8C1D-B10EBE773DEA}"/>
              </a:ext>
            </a:extLst>
          </p:cNvPr>
          <p:cNvSpPr txBox="1"/>
          <p:nvPr/>
        </p:nvSpPr>
        <p:spPr>
          <a:xfrm>
            <a:off x="5095977" y="5088528"/>
            <a:ext cx="1576605" cy="369332"/>
          </a:xfrm>
          <a:prstGeom prst="rect">
            <a:avLst/>
          </a:prstGeom>
          <a:noFill/>
        </p:spPr>
        <p:txBody>
          <a:bodyPr wrap="square" rtlCol="0">
            <a:spAutoFit/>
          </a:bodyPr>
          <a:lstStyle/>
          <a:p>
            <a:pPr algn="ctr"/>
            <a:r>
              <a:rPr lang="en-US" dirty="0"/>
              <a:t>mean statistic</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1"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5789147"/>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698659" y="5811039"/>
            <a:ext cx="2511044" cy="369332"/>
          </a:xfrm>
          <a:prstGeom prst="rect">
            <a:avLst/>
          </a:prstGeom>
          <a:noFill/>
        </p:spPr>
        <p:txBody>
          <a:bodyPr wrap="square" rtlCol="0">
            <a:spAutoFit/>
          </a:bodyPr>
          <a:lstStyle/>
          <a:p>
            <a:pPr algn="ctr"/>
            <a:r>
              <a:rPr lang="en-US" dirty="0">
                <a:solidFill>
                  <a:srgbClr val="C00000"/>
                </a:solidFill>
              </a:rPr>
              <a:t>95% confidence interval</a:t>
            </a:r>
          </a:p>
        </p:txBody>
      </p:sp>
      <p:sp>
        <p:nvSpPr>
          <p:cNvPr id="317" name="Freeform 316">
            <a:extLst>
              <a:ext uri="{FF2B5EF4-FFF2-40B4-BE49-F238E27FC236}">
                <a16:creationId xmlns:a16="http://schemas.microsoft.com/office/drawing/2014/main" id="{2F889FC8-BCE8-ED4F-ACF6-8E7B86799647}"/>
              </a:ext>
            </a:extLst>
          </p:cNvPr>
          <p:cNvSpPr/>
          <p:nvPr/>
        </p:nvSpPr>
        <p:spPr>
          <a:xfrm>
            <a:off x="3752166" y="2136915"/>
            <a:ext cx="4455798" cy="2590309"/>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Connector 317">
            <a:extLst>
              <a:ext uri="{FF2B5EF4-FFF2-40B4-BE49-F238E27FC236}">
                <a16:creationId xmlns:a16="http://schemas.microsoft.com/office/drawing/2014/main" id="{2108A10C-1F47-7944-8B88-6B0841C37DA1}"/>
              </a:ext>
            </a:extLst>
          </p:cNvPr>
          <p:cNvCxnSpPr>
            <a:cxnSpLocks/>
          </p:cNvCxnSpPr>
          <p:nvPr/>
        </p:nvCxnSpPr>
        <p:spPr>
          <a:xfrm>
            <a:off x="5881608" y="3243436"/>
            <a:ext cx="97640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400C822-45E3-E54E-BA7B-F4053C876682}"/>
              </a:ext>
            </a:extLst>
          </p:cNvPr>
          <p:cNvCxnSpPr>
            <a:cxnSpLocks/>
          </p:cNvCxnSpPr>
          <p:nvPr/>
        </p:nvCxnSpPr>
        <p:spPr>
          <a:xfrm>
            <a:off x="5892807" y="4346129"/>
            <a:ext cx="157260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0" name="TextBox 319">
                <a:extLst>
                  <a:ext uri="{FF2B5EF4-FFF2-40B4-BE49-F238E27FC236}">
                    <a16:creationId xmlns:a16="http://schemas.microsoft.com/office/drawing/2014/main" id="{9FCAF6FB-C913-1947-B815-F8FDF30519F6}"/>
                  </a:ext>
                </a:extLst>
              </p:cNvPr>
              <p:cNvSpPr txBox="1"/>
              <p:nvPr/>
            </p:nvSpPr>
            <p:spPr>
              <a:xfrm>
                <a:off x="6118147" y="2937968"/>
                <a:ext cx="35638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𝜎</m:t>
                      </m:r>
                    </m:oMath>
                  </m:oMathPara>
                </a14:m>
                <a:endParaRPr lang="en-US" sz="1600" dirty="0"/>
              </a:p>
            </p:txBody>
          </p:sp>
        </mc:Choice>
        <mc:Fallback xmlns="">
          <p:sp>
            <p:nvSpPr>
              <p:cNvPr id="320" name="TextBox 319">
                <a:extLst>
                  <a:ext uri="{FF2B5EF4-FFF2-40B4-BE49-F238E27FC236}">
                    <a16:creationId xmlns:a16="http://schemas.microsoft.com/office/drawing/2014/main" id="{9FCAF6FB-C913-1947-B815-F8FDF30519F6}"/>
                  </a:ext>
                </a:extLst>
              </p:cNvPr>
              <p:cNvSpPr txBox="1">
                <a:spLocks noRot="1" noChangeAspect="1" noMove="1" noResize="1" noEditPoints="1" noAdjustHandles="1" noChangeArrowheads="1" noChangeShapeType="1" noTextEdit="1"/>
              </p:cNvSpPr>
              <p:nvPr/>
            </p:nvSpPr>
            <p:spPr>
              <a:xfrm>
                <a:off x="6118147" y="2937968"/>
                <a:ext cx="35638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TextBox 320">
                <a:extLst>
                  <a:ext uri="{FF2B5EF4-FFF2-40B4-BE49-F238E27FC236}">
                    <a16:creationId xmlns:a16="http://schemas.microsoft.com/office/drawing/2014/main" id="{AEE27C19-E9C5-A745-BD4F-D14832D1C3CD}"/>
                  </a:ext>
                </a:extLst>
              </p:cNvPr>
              <p:cNvSpPr txBox="1"/>
              <p:nvPr/>
            </p:nvSpPr>
            <p:spPr>
              <a:xfrm>
                <a:off x="6337009" y="4010951"/>
                <a:ext cx="78438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ea typeface="Cambria Math" panose="02040503050406030204" pitchFamily="18" charset="0"/>
                        </a:rPr>
                        <m:t>1.96 </m:t>
                      </m:r>
                      <m:r>
                        <a:rPr lang="en-US" sz="1600" i="1" dirty="0" smtClean="0">
                          <a:solidFill>
                            <a:srgbClr val="C00000"/>
                          </a:solidFill>
                          <a:latin typeface="Cambria Math" panose="02040503050406030204" pitchFamily="18" charset="0"/>
                          <a:ea typeface="Cambria Math" panose="02040503050406030204" pitchFamily="18" charset="0"/>
                        </a:rPr>
                        <m:t>𝜎</m:t>
                      </m:r>
                    </m:oMath>
                  </m:oMathPara>
                </a14:m>
                <a:endParaRPr lang="en-US" sz="1600" dirty="0">
                  <a:solidFill>
                    <a:srgbClr val="C00000"/>
                  </a:solidFill>
                </a:endParaRPr>
              </a:p>
            </p:txBody>
          </p:sp>
        </mc:Choice>
        <mc:Fallback xmlns="">
          <p:sp>
            <p:nvSpPr>
              <p:cNvPr id="321" name="TextBox 320">
                <a:extLst>
                  <a:ext uri="{FF2B5EF4-FFF2-40B4-BE49-F238E27FC236}">
                    <a16:creationId xmlns:a16="http://schemas.microsoft.com/office/drawing/2014/main" id="{AEE27C19-E9C5-A745-BD4F-D14832D1C3CD}"/>
                  </a:ext>
                </a:extLst>
              </p:cNvPr>
              <p:cNvSpPr txBox="1">
                <a:spLocks noRot="1" noChangeAspect="1" noMove="1" noResize="1" noEditPoints="1" noAdjustHandles="1" noChangeArrowheads="1" noChangeShapeType="1" noTextEdit="1"/>
              </p:cNvSpPr>
              <p:nvPr/>
            </p:nvSpPr>
            <p:spPr>
              <a:xfrm>
                <a:off x="6337009" y="4010951"/>
                <a:ext cx="784382" cy="338554"/>
              </a:xfrm>
              <a:prstGeom prst="rect">
                <a:avLst/>
              </a:prstGeom>
              <a:blipFill>
                <a:blip r:embed="rId4"/>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7604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57</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TextBox 363">
            <a:extLst>
              <a:ext uri="{FF2B5EF4-FFF2-40B4-BE49-F238E27FC236}">
                <a16:creationId xmlns:a16="http://schemas.microsoft.com/office/drawing/2014/main" id="{A42F979A-3832-EF40-87C8-96117E7FC136}"/>
              </a:ext>
            </a:extLst>
          </p:cNvPr>
          <p:cNvSpPr txBox="1"/>
          <p:nvPr/>
        </p:nvSpPr>
        <p:spPr>
          <a:xfrm>
            <a:off x="446363" y="2469435"/>
            <a:ext cx="2057301" cy="646331"/>
          </a:xfrm>
          <a:prstGeom prst="rect">
            <a:avLst/>
          </a:prstGeom>
          <a:noFill/>
        </p:spPr>
        <p:txBody>
          <a:bodyPr wrap="square" rtlCol="0">
            <a:spAutoFit/>
          </a:bodyPr>
          <a:lstStyle/>
          <a:p>
            <a:r>
              <a:rPr lang="en-US" dirty="0">
                <a:solidFill>
                  <a:srgbClr val="FF0000"/>
                </a:solidFill>
              </a:rPr>
              <a:t>You often only have a single data set.</a:t>
            </a:r>
          </a:p>
        </p:txBody>
      </p:sp>
    </p:spTree>
    <p:extLst>
      <p:ext uri="{BB962C8B-B14F-4D97-AF65-F5344CB8AC3E}">
        <p14:creationId xmlns:p14="http://schemas.microsoft.com/office/powerpoint/2010/main" val="1075959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58</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TextBox 363">
            <a:extLst>
              <a:ext uri="{FF2B5EF4-FFF2-40B4-BE49-F238E27FC236}">
                <a16:creationId xmlns:a16="http://schemas.microsoft.com/office/drawing/2014/main" id="{A42F979A-3832-EF40-87C8-96117E7FC136}"/>
              </a:ext>
            </a:extLst>
          </p:cNvPr>
          <p:cNvSpPr txBox="1"/>
          <p:nvPr/>
        </p:nvSpPr>
        <p:spPr>
          <a:xfrm>
            <a:off x="446363" y="2469435"/>
            <a:ext cx="2057301" cy="646331"/>
          </a:xfrm>
          <a:prstGeom prst="rect">
            <a:avLst/>
          </a:prstGeom>
          <a:noFill/>
        </p:spPr>
        <p:txBody>
          <a:bodyPr wrap="square" rtlCol="0">
            <a:spAutoFit/>
          </a:bodyPr>
          <a:lstStyle/>
          <a:p>
            <a:r>
              <a:rPr lang="en-US" dirty="0">
                <a:solidFill>
                  <a:srgbClr val="FF0000"/>
                </a:solidFill>
              </a:rPr>
              <a:t>You often only have a single data set.</a:t>
            </a:r>
          </a:p>
        </p:txBody>
      </p:sp>
      <p:sp>
        <p:nvSpPr>
          <p:cNvPr id="34" name="TextBox 33">
            <a:extLst>
              <a:ext uri="{FF2B5EF4-FFF2-40B4-BE49-F238E27FC236}">
                <a16:creationId xmlns:a16="http://schemas.microsoft.com/office/drawing/2014/main" id="{43F12D00-0FF1-7D40-A3E9-ABADE95EF358}"/>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35" name="Straight Connector 34">
            <a:extLst>
              <a:ext uri="{FF2B5EF4-FFF2-40B4-BE49-F238E27FC236}">
                <a16:creationId xmlns:a16="http://schemas.microsoft.com/office/drawing/2014/main" id="{2FCE3BF6-A7F1-4740-90FB-76DCC8379957}"/>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151157-4E4B-2A48-B191-8E834D293D91}"/>
              </a:ext>
            </a:extLst>
          </p:cNvPr>
          <p:cNvCxnSpPr>
            <a:cxnSpLocks/>
          </p:cNvCxnSpPr>
          <p:nvPr/>
        </p:nvCxnSpPr>
        <p:spPr>
          <a:xfrm>
            <a:off x="5669468" y="1915377"/>
            <a:ext cx="1111" cy="318331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2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5</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6"/>
                <a:stretch>
                  <a:fillRect l="-2252" t="-9375" b="-25000"/>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1"/>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2"/>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4"/>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C4AAD65-34F7-7F43-AA34-058A7B28F031}"/>
                  </a:ext>
                </a:extLst>
              </p:cNvPr>
              <p:cNvSpPr txBox="1"/>
              <p:nvPr/>
            </p:nvSpPr>
            <p:spPr>
              <a:xfrm>
                <a:off x="6089564" y="2654395"/>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42" name="TextBox 41">
                <a:extLst>
                  <a:ext uri="{FF2B5EF4-FFF2-40B4-BE49-F238E27FC236}">
                    <a16:creationId xmlns:a16="http://schemas.microsoft.com/office/drawing/2014/main" id="{4C4AAD65-34F7-7F43-AA34-058A7B28F031}"/>
                  </a:ext>
                </a:extLst>
              </p:cNvPr>
              <p:cNvSpPr txBox="1">
                <a:spLocks noRot="1" noChangeAspect="1" noMove="1" noResize="1" noEditPoints="1" noAdjustHandles="1" noChangeArrowheads="1" noChangeShapeType="1" noTextEdit="1"/>
              </p:cNvSpPr>
              <p:nvPr/>
            </p:nvSpPr>
            <p:spPr>
              <a:xfrm>
                <a:off x="6089564" y="2654395"/>
                <a:ext cx="2791342" cy="400110"/>
              </a:xfrm>
              <a:prstGeom prst="rect">
                <a:avLst/>
              </a:prstGeom>
              <a:blipFill>
                <a:blip r:embed="rId15"/>
                <a:stretch>
                  <a:fillRect l="-2262"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E567E51-501C-3C46-A221-B8B863F6816E}"/>
                  </a:ext>
                </a:extLst>
              </p:cNvPr>
              <p:cNvSpPr txBox="1"/>
              <p:nvPr/>
            </p:nvSpPr>
            <p:spPr>
              <a:xfrm>
                <a:off x="6089564" y="3209790"/>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43" name="TextBox 42">
                <a:extLst>
                  <a:ext uri="{FF2B5EF4-FFF2-40B4-BE49-F238E27FC236}">
                    <a16:creationId xmlns:a16="http://schemas.microsoft.com/office/drawing/2014/main" id="{1E567E51-501C-3C46-A221-B8B863F6816E}"/>
                  </a:ext>
                </a:extLst>
              </p:cNvPr>
              <p:cNvSpPr txBox="1">
                <a:spLocks noRot="1" noChangeAspect="1" noMove="1" noResize="1" noEditPoints="1" noAdjustHandles="1" noChangeArrowheads="1" noChangeShapeType="1" noTextEdit="1"/>
              </p:cNvSpPr>
              <p:nvPr/>
            </p:nvSpPr>
            <p:spPr>
              <a:xfrm>
                <a:off x="6089564" y="3209790"/>
                <a:ext cx="2791342" cy="400110"/>
              </a:xfrm>
              <a:prstGeom prst="rect">
                <a:avLst/>
              </a:prstGeom>
              <a:blipFill>
                <a:blip r:embed="rId15"/>
                <a:stretch>
                  <a:fillRect l="-2262" t="-6061" b="-24242"/>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A48B8C5-29EB-F543-B82A-2A911058590D}"/>
              </a:ext>
            </a:extLst>
          </p:cNvPr>
          <p:cNvSpPr txBox="1"/>
          <p:nvPr/>
        </p:nvSpPr>
        <p:spPr>
          <a:xfrm>
            <a:off x="5169270" y="3584367"/>
            <a:ext cx="242374" cy="923330"/>
          </a:xfrm>
          <a:prstGeom prst="rect">
            <a:avLst/>
          </a:prstGeom>
          <a:noFill/>
        </p:spPr>
        <p:txBody>
          <a:bodyPr wrap="none" rtlCol="0">
            <a:spAutoFit/>
          </a:bodyPr>
          <a:lstStyle/>
          <a:p>
            <a:r>
              <a:rPr lang="en-US" dirty="0"/>
              <a:t>.</a:t>
            </a:r>
          </a:p>
          <a:p>
            <a:r>
              <a:rPr lang="en-US" dirty="0"/>
              <a:t>.</a:t>
            </a:r>
          </a:p>
          <a:p>
            <a:r>
              <a:rPr lang="en-US" dirty="0"/>
              <a:t>.</a:t>
            </a:r>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3FBE720-6751-CA4A-9AA0-27FD6618E38D}"/>
                  </a:ext>
                </a:extLst>
              </p:cNvPr>
              <p:cNvSpPr txBox="1"/>
              <p:nvPr/>
            </p:nvSpPr>
            <p:spPr>
              <a:xfrm>
                <a:off x="3102559" y="4885806"/>
                <a:ext cx="2938881"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b="0" i="1" dirty="0" smtClean="0">
                              <a:solidFill>
                                <a:srgbClr val="C00000"/>
                              </a:solidFill>
                              <a:latin typeface="Cambria Math" panose="02040503050406030204" pitchFamily="18" charset="0"/>
                              <a:ea typeface="Cambria Math" panose="02040503050406030204" pitchFamily="18" charset="0"/>
                            </a:rPr>
                            <m:t>2</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b="0" i="1" dirty="0" smtClean="0">
                              <a:solidFill>
                                <a:srgbClr val="C00000"/>
                              </a:solidFill>
                              <a:latin typeface="Cambria Math" panose="02040503050406030204" pitchFamily="18" charset="0"/>
                              <a:ea typeface="Cambria Math" panose="02040503050406030204" pitchFamily="18" charset="0"/>
                            </a:rPr>
                            <m:t>3</m:t>
                          </m:r>
                        </m:sub>
                      </m:sSub>
                      <m:r>
                        <a:rPr lang="en-US" sz="2400" b="0" i="1" dirty="0" smtClean="0">
                          <a:solidFill>
                            <a:srgbClr val="C00000"/>
                          </a:solidFill>
                          <a:latin typeface="Cambria Math" panose="02040503050406030204" pitchFamily="18" charset="0"/>
                          <a:ea typeface="Cambria Math" panose="02040503050406030204" pitchFamily="18" charset="0"/>
                        </a:rPr>
                        <m:t>=… ?</m:t>
                      </m:r>
                    </m:oMath>
                  </m:oMathPara>
                </a14:m>
                <a:endParaRPr lang="en-US" sz="2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b="0" i="1" dirty="0" smtClean="0">
                              <a:solidFill>
                                <a:srgbClr val="C00000"/>
                              </a:solidFill>
                              <a:latin typeface="Cambria Math" panose="02040503050406030204" pitchFamily="18" charset="0"/>
                              <a:ea typeface="Cambria Math" panose="02040503050406030204" pitchFamily="18" charset="0"/>
                            </a:rPr>
                            <m:t>2</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b="0" i="1" dirty="0" smtClean="0">
                              <a:solidFill>
                                <a:srgbClr val="C00000"/>
                              </a:solidFill>
                              <a:latin typeface="Cambria Math" panose="02040503050406030204" pitchFamily="18" charset="0"/>
                              <a:ea typeface="Cambria Math" panose="02040503050406030204" pitchFamily="18" charset="0"/>
                            </a:rPr>
                            <m:t>3</m:t>
                          </m:r>
                        </m:sub>
                      </m:sSub>
                      <m:r>
                        <a:rPr lang="en-US" sz="2400" b="0" i="1" dirty="0" smtClean="0">
                          <a:solidFill>
                            <a:srgbClr val="C00000"/>
                          </a:solidFill>
                          <a:latin typeface="Cambria Math" panose="02040503050406030204" pitchFamily="18" charset="0"/>
                          <a:ea typeface="Cambria Math" panose="02040503050406030204" pitchFamily="18" charset="0"/>
                        </a:rPr>
                        <m:t>=… </m:t>
                      </m:r>
                      <m:r>
                        <a:rPr lang="en-US" sz="2400" i="1" dirty="0">
                          <a:solidFill>
                            <a:srgbClr val="C00000"/>
                          </a:solidFill>
                          <a:latin typeface="Cambria Math" panose="02040503050406030204" pitchFamily="18" charset="0"/>
                          <a:ea typeface="Cambria Math" panose="02040503050406030204" pitchFamily="18" charset="0"/>
                        </a:rPr>
                        <m:t>?</m:t>
                      </m:r>
                    </m:oMath>
                  </m:oMathPara>
                </a14:m>
                <a:endParaRPr lang="en-US" sz="2400" dirty="0">
                  <a:solidFill>
                    <a:srgbClr val="C00000"/>
                  </a:solidFill>
                </a:endParaRPr>
              </a:p>
              <a:p>
                <a:endParaRPr lang="en-US" sz="2400" dirty="0">
                  <a:solidFill>
                    <a:srgbClr val="C00000"/>
                  </a:solidFill>
                </a:endParaRPr>
              </a:p>
              <a:p>
                <a:r>
                  <a:rPr lang="en-US" sz="2400" dirty="0">
                    <a:solidFill>
                      <a:srgbClr val="C00000"/>
                    </a:solidFill>
                  </a:rPr>
                  <a:t>Probably NOT</a:t>
                </a:r>
              </a:p>
            </p:txBody>
          </p:sp>
        </mc:Choice>
        <mc:Fallback xmlns="">
          <p:sp>
            <p:nvSpPr>
              <p:cNvPr id="45" name="TextBox 44">
                <a:extLst>
                  <a:ext uri="{FF2B5EF4-FFF2-40B4-BE49-F238E27FC236}">
                    <a16:creationId xmlns:a16="http://schemas.microsoft.com/office/drawing/2014/main" id="{73FBE720-6751-CA4A-9AA0-27FD6618E38D}"/>
                  </a:ext>
                </a:extLst>
              </p:cNvPr>
              <p:cNvSpPr txBox="1">
                <a:spLocks noRot="1" noChangeAspect="1" noMove="1" noResize="1" noEditPoints="1" noAdjustHandles="1" noChangeArrowheads="1" noChangeShapeType="1" noTextEdit="1"/>
              </p:cNvSpPr>
              <p:nvPr/>
            </p:nvSpPr>
            <p:spPr>
              <a:xfrm>
                <a:off x="3102559" y="4885806"/>
                <a:ext cx="2938881" cy="1569660"/>
              </a:xfrm>
              <a:prstGeom prst="rect">
                <a:avLst/>
              </a:prstGeom>
              <a:blipFill>
                <a:blip r:embed="rId16"/>
                <a:stretch>
                  <a:fillRect l="-3448" b="-7200"/>
                </a:stretch>
              </a:blipFill>
            </p:spPr>
            <p:txBody>
              <a:bodyPr/>
              <a:lstStyle/>
              <a:p>
                <a:r>
                  <a:rPr lang="en-US">
                    <a:noFill/>
                  </a:rPr>
                  <a:t> </a:t>
                </a:r>
              </a:p>
            </p:txBody>
          </p:sp>
        </mc:Fallback>
      </mc:AlternateContent>
    </p:spTree>
    <p:extLst>
      <p:ext uri="{BB962C8B-B14F-4D97-AF65-F5344CB8AC3E}">
        <p14:creationId xmlns:p14="http://schemas.microsoft.com/office/powerpoint/2010/main" val="92217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59</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669468" y="1915377"/>
            <a:ext cx="1111" cy="317600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217688" y="1915377"/>
            <a:ext cx="0" cy="327198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219244" y="1915377"/>
            <a:ext cx="0" cy="325747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231647" y="1961896"/>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24703" y="1416019"/>
            <a:ext cx="3289529" cy="369332"/>
          </a:xfrm>
          <a:prstGeom prst="rect">
            <a:avLst/>
          </a:prstGeom>
          <a:noFill/>
        </p:spPr>
        <p:txBody>
          <a:bodyPr wrap="square" rtlCol="0">
            <a:spAutoFit/>
          </a:bodyPr>
          <a:lstStyle/>
          <a:p>
            <a:pPr algn="ctr"/>
            <a:r>
              <a:rPr lang="en-US" dirty="0">
                <a:solidFill>
                  <a:srgbClr val="C00000"/>
                </a:solidFill>
              </a:rPr>
              <a:t>what’s your confidence interval?</a:t>
            </a:r>
          </a:p>
        </p:txBody>
      </p:sp>
      <p:sp>
        <p:nvSpPr>
          <p:cNvPr id="362" name="TextBox 361">
            <a:extLst>
              <a:ext uri="{FF2B5EF4-FFF2-40B4-BE49-F238E27FC236}">
                <a16:creationId xmlns:a16="http://schemas.microsoft.com/office/drawing/2014/main" id="{90E1BE05-3758-A448-A91A-E0E3C19D2F90}"/>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363" name="Straight Connector 362">
            <a:extLst>
              <a:ext uri="{FF2B5EF4-FFF2-40B4-BE49-F238E27FC236}">
                <a16:creationId xmlns:a16="http://schemas.microsoft.com/office/drawing/2014/main" id="{CB959020-2093-F64A-84C1-BA99D77395DF}"/>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986E5F-513A-F644-B411-64A1F6F7EC3A}"/>
              </a:ext>
            </a:extLst>
          </p:cNvPr>
          <p:cNvSpPr txBox="1"/>
          <p:nvPr/>
        </p:nvSpPr>
        <p:spPr>
          <a:xfrm>
            <a:off x="446363" y="2469435"/>
            <a:ext cx="2057301" cy="646331"/>
          </a:xfrm>
          <a:prstGeom prst="rect">
            <a:avLst/>
          </a:prstGeom>
          <a:noFill/>
        </p:spPr>
        <p:txBody>
          <a:bodyPr wrap="square" rtlCol="0">
            <a:spAutoFit/>
          </a:bodyPr>
          <a:lstStyle/>
          <a:p>
            <a:r>
              <a:rPr lang="en-US" dirty="0">
                <a:solidFill>
                  <a:srgbClr val="FF0000"/>
                </a:solidFill>
              </a:rPr>
              <a:t>You often only have a single data set.</a:t>
            </a:r>
          </a:p>
        </p:txBody>
      </p:sp>
    </p:spTree>
    <p:extLst>
      <p:ext uri="{BB962C8B-B14F-4D97-AF65-F5344CB8AC3E}">
        <p14:creationId xmlns:p14="http://schemas.microsoft.com/office/powerpoint/2010/main" val="698751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60</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669468" y="1915377"/>
            <a:ext cx="1111" cy="317600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217688" y="1915377"/>
            <a:ext cx="0" cy="327198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219244" y="1915377"/>
            <a:ext cx="0" cy="325747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231647" y="1961896"/>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24703" y="1416019"/>
            <a:ext cx="3289529" cy="369332"/>
          </a:xfrm>
          <a:prstGeom prst="rect">
            <a:avLst/>
          </a:prstGeom>
          <a:noFill/>
        </p:spPr>
        <p:txBody>
          <a:bodyPr wrap="square" rtlCol="0">
            <a:spAutoFit/>
          </a:bodyPr>
          <a:lstStyle/>
          <a:p>
            <a:pPr algn="ctr"/>
            <a:r>
              <a:rPr lang="en-US" dirty="0">
                <a:solidFill>
                  <a:srgbClr val="C00000"/>
                </a:solidFill>
              </a:rPr>
              <a:t>what’s your confidence interval?</a:t>
            </a:r>
          </a:p>
        </p:txBody>
      </p:sp>
      <p:sp>
        <p:nvSpPr>
          <p:cNvPr id="362" name="TextBox 361">
            <a:extLst>
              <a:ext uri="{FF2B5EF4-FFF2-40B4-BE49-F238E27FC236}">
                <a16:creationId xmlns:a16="http://schemas.microsoft.com/office/drawing/2014/main" id="{90E1BE05-3758-A448-A91A-E0E3C19D2F90}"/>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363" name="Straight Connector 362">
            <a:extLst>
              <a:ext uri="{FF2B5EF4-FFF2-40B4-BE49-F238E27FC236}">
                <a16:creationId xmlns:a16="http://schemas.microsoft.com/office/drawing/2014/main" id="{CB959020-2093-F64A-84C1-BA99D77395DF}"/>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D17EECE-12F4-F141-B0B0-9F0962FBBDD2}"/>
              </a:ext>
            </a:extLst>
          </p:cNvPr>
          <p:cNvGrpSpPr/>
          <p:nvPr/>
        </p:nvGrpSpPr>
        <p:grpSpPr>
          <a:xfrm>
            <a:off x="317227" y="2132951"/>
            <a:ext cx="764732" cy="725704"/>
            <a:chOff x="2036652" y="1429407"/>
            <a:chExt cx="1870888" cy="1775412"/>
          </a:xfrm>
        </p:grpSpPr>
        <p:sp>
          <p:nvSpPr>
            <p:cNvPr id="43" name="TextBox 42">
              <a:extLst>
                <a:ext uri="{FF2B5EF4-FFF2-40B4-BE49-F238E27FC236}">
                  <a16:creationId xmlns:a16="http://schemas.microsoft.com/office/drawing/2014/main" id="{762FA094-FFDF-7E4A-951F-D96D019558AA}"/>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44" name="TextBox 43">
              <a:extLst>
                <a:ext uri="{FF2B5EF4-FFF2-40B4-BE49-F238E27FC236}">
                  <a16:creationId xmlns:a16="http://schemas.microsoft.com/office/drawing/2014/main" id="{177792B7-E493-F34C-B690-62EF52E0431F}"/>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45" name="TextBox 44">
              <a:extLst>
                <a:ext uri="{FF2B5EF4-FFF2-40B4-BE49-F238E27FC236}">
                  <a16:creationId xmlns:a16="http://schemas.microsoft.com/office/drawing/2014/main" id="{F629A41C-F06F-5C4E-90A7-082A92223CEC}"/>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46" name="TextBox 45">
              <a:extLst>
                <a:ext uri="{FF2B5EF4-FFF2-40B4-BE49-F238E27FC236}">
                  <a16:creationId xmlns:a16="http://schemas.microsoft.com/office/drawing/2014/main" id="{60FAD4BD-269A-634A-BB25-3F1C363BEA32}"/>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47" name="TextBox 46">
              <a:extLst>
                <a:ext uri="{FF2B5EF4-FFF2-40B4-BE49-F238E27FC236}">
                  <a16:creationId xmlns:a16="http://schemas.microsoft.com/office/drawing/2014/main" id="{5D44BAC5-B5FF-204D-B430-5A6F8245D925}"/>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48" name="TextBox 47">
              <a:extLst>
                <a:ext uri="{FF2B5EF4-FFF2-40B4-BE49-F238E27FC236}">
                  <a16:creationId xmlns:a16="http://schemas.microsoft.com/office/drawing/2014/main" id="{9949003E-2B14-7343-B769-055267704408}"/>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49" name="TextBox 48">
              <a:extLst>
                <a:ext uri="{FF2B5EF4-FFF2-40B4-BE49-F238E27FC236}">
                  <a16:creationId xmlns:a16="http://schemas.microsoft.com/office/drawing/2014/main" id="{4DE267FE-3E1A-DB42-BE0B-3B85BC7E3AC6}"/>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50" name="TextBox 49">
              <a:extLst>
                <a:ext uri="{FF2B5EF4-FFF2-40B4-BE49-F238E27FC236}">
                  <a16:creationId xmlns:a16="http://schemas.microsoft.com/office/drawing/2014/main" id="{DCB8854D-6ED1-8143-935E-03D84F515F64}"/>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51" name="TextBox 50">
              <a:extLst>
                <a:ext uri="{FF2B5EF4-FFF2-40B4-BE49-F238E27FC236}">
                  <a16:creationId xmlns:a16="http://schemas.microsoft.com/office/drawing/2014/main" id="{D71EC36D-64A1-0540-9501-C6C8689113D6}"/>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52" name="TextBox 51">
              <a:extLst>
                <a:ext uri="{FF2B5EF4-FFF2-40B4-BE49-F238E27FC236}">
                  <a16:creationId xmlns:a16="http://schemas.microsoft.com/office/drawing/2014/main" id="{8688816F-6D94-E54A-B500-C45D694E514F}"/>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53" name="TextBox 52">
              <a:extLst>
                <a:ext uri="{FF2B5EF4-FFF2-40B4-BE49-F238E27FC236}">
                  <a16:creationId xmlns:a16="http://schemas.microsoft.com/office/drawing/2014/main" id="{4B220C46-3813-644B-9B12-9009CB26431E}"/>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54" name="TextBox 53">
              <a:extLst>
                <a:ext uri="{FF2B5EF4-FFF2-40B4-BE49-F238E27FC236}">
                  <a16:creationId xmlns:a16="http://schemas.microsoft.com/office/drawing/2014/main" id="{C1AA5E0F-A21A-6A40-8789-B0C4D5B7C9BA}"/>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55" name="TextBox 54">
              <a:extLst>
                <a:ext uri="{FF2B5EF4-FFF2-40B4-BE49-F238E27FC236}">
                  <a16:creationId xmlns:a16="http://schemas.microsoft.com/office/drawing/2014/main" id="{9E5ED500-822F-CF44-8C7B-2CA64F250C90}"/>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56" name="TextBox 55">
              <a:extLst>
                <a:ext uri="{FF2B5EF4-FFF2-40B4-BE49-F238E27FC236}">
                  <a16:creationId xmlns:a16="http://schemas.microsoft.com/office/drawing/2014/main" id="{379FB688-22AF-7747-9388-65098EC5A3D9}"/>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57" name="TextBox 56">
              <a:extLst>
                <a:ext uri="{FF2B5EF4-FFF2-40B4-BE49-F238E27FC236}">
                  <a16:creationId xmlns:a16="http://schemas.microsoft.com/office/drawing/2014/main" id="{4FDF1D0B-507B-3241-93C8-D1DE12347191}"/>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58" name="TextBox 57">
              <a:extLst>
                <a:ext uri="{FF2B5EF4-FFF2-40B4-BE49-F238E27FC236}">
                  <a16:creationId xmlns:a16="http://schemas.microsoft.com/office/drawing/2014/main" id="{C65B5B37-F4E1-B349-AFE6-EC286ED05C3B}"/>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59" name="TextBox 58">
              <a:extLst>
                <a:ext uri="{FF2B5EF4-FFF2-40B4-BE49-F238E27FC236}">
                  <a16:creationId xmlns:a16="http://schemas.microsoft.com/office/drawing/2014/main" id="{2D0974BE-1D0C-D64A-B9A8-712A83E23402}"/>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60" name="TextBox 59">
              <a:extLst>
                <a:ext uri="{FF2B5EF4-FFF2-40B4-BE49-F238E27FC236}">
                  <a16:creationId xmlns:a16="http://schemas.microsoft.com/office/drawing/2014/main" id="{0F8E1231-AAC6-D64C-AAA5-49D50A6BC6E5}"/>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61" name="TextBox 60">
              <a:extLst>
                <a:ext uri="{FF2B5EF4-FFF2-40B4-BE49-F238E27FC236}">
                  <a16:creationId xmlns:a16="http://schemas.microsoft.com/office/drawing/2014/main" id="{4220EFB0-8F7E-C843-9A13-F23BEC7A1F8E}"/>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62" name="TextBox 61">
              <a:extLst>
                <a:ext uri="{FF2B5EF4-FFF2-40B4-BE49-F238E27FC236}">
                  <a16:creationId xmlns:a16="http://schemas.microsoft.com/office/drawing/2014/main" id="{37D6543D-BCDC-0C4F-82D5-CAD668297BFB}"/>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63" name="TextBox 62">
              <a:extLst>
                <a:ext uri="{FF2B5EF4-FFF2-40B4-BE49-F238E27FC236}">
                  <a16:creationId xmlns:a16="http://schemas.microsoft.com/office/drawing/2014/main" id="{D3C8A24A-BEF7-BD48-8617-6595275A2B26}"/>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64" name="TextBox 63">
              <a:extLst>
                <a:ext uri="{FF2B5EF4-FFF2-40B4-BE49-F238E27FC236}">
                  <a16:creationId xmlns:a16="http://schemas.microsoft.com/office/drawing/2014/main" id="{06F2DA2C-4C55-8E4A-A9FF-D1195AE5687C}"/>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65" name="Oval 64">
              <a:extLst>
                <a:ext uri="{FF2B5EF4-FFF2-40B4-BE49-F238E27FC236}">
                  <a16:creationId xmlns:a16="http://schemas.microsoft.com/office/drawing/2014/main" id="{FD6C3C4D-2078-454D-AB3A-A3A37FCE228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66" name="Right Arrow 65">
            <a:extLst>
              <a:ext uri="{FF2B5EF4-FFF2-40B4-BE49-F238E27FC236}">
                <a16:creationId xmlns:a16="http://schemas.microsoft.com/office/drawing/2014/main" id="{F5F5FF27-3C0C-C642-B879-2E6F81718E95}"/>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232FB33-F218-1B41-9AE4-6DA61529A520}"/>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sp>
        <p:nvSpPr>
          <p:cNvPr id="68" name="Oval 67">
            <a:extLst>
              <a:ext uri="{FF2B5EF4-FFF2-40B4-BE49-F238E27FC236}">
                <a16:creationId xmlns:a16="http://schemas.microsoft.com/office/drawing/2014/main" id="{8B3FC34A-A342-004C-8487-0F3D0B13B780}"/>
              </a:ext>
            </a:extLst>
          </p:cNvPr>
          <p:cNvSpPr/>
          <p:nvPr/>
        </p:nvSpPr>
        <p:spPr>
          <a:xfrm>
            <a:off x="6587994"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347125FC-EF06-3345-9ED7-F74D117B6AC9}"/>
              </a:ext>
            </a:extLst>
          </p:cNvPr>
          <p:cNvSpPr txBox="1"/>
          <p:nvPr/>
        </p:nvSpPr>
        <p:spPr>
          <a:xfrm>
            <a:off x="265871" y="3191450"/>
            <a:ext cx="3320879" cy="3046988"/>
          </a:xfrm>
          <a:prstGeom prst="rect">
            <a:avLst/>
          </a:prstGeom>
          <a:noFill/>
        </p:spPr>
        <p:txBody>
          <a:bodyPr wrap="square" rtlCol="0">
            <a:spAutoFit/>
          </a:bodyPr>
          <a:lstStyle/>
          <a:p>
            <a:r>
              <a:rPr lang="en-US" sz="1600" dirty="0">
                <a:solidFill>
                  <a:srgbClr val="00B0F0"/>
                </a:solidFill>
              </a:rPr>
              <a:t>If you collected a new data set under different conditions and got this statistic, should you conclude that the new conditions affected the statistic, or that the difference from your previously measured statistic was simply due to random fluctuations and not an effect of changing conditions?</a:t>
            </a:r>
          </a:p>
          <a:p>
            <a:endParaRPr lang="en-US" sz="1600" dirty="0">
              <a:solidFill>
                <a:srgbClr val="00B0F0"/>
              </a:solidFill>
            </a:endParaRPr>
          </a:p>
          <a:p>
            <a:r>
              <a:rPr lang="en-US" sz="1600" dirty="0">
                <a:solidFill>
                  <a:srgbClr val="00B0F0"/>
                </a:solidFill>
              </a:rPr>
              <a:t>Without knowing a confidence interval, you cannot tell.</a:t>
            </a:r>
          </a:p>
        </p:txBody>
      </p:sp>
      <p:cxnSp>
        <p:nvCxnSpPr>
          <p:cNvPr id="70" name="Straight Connector 69">
            <a:extLst>
              <a:ext uri="{FF2B5EF4-FFF2-40B4-BE49-F238E27FC236}">
                <a16:creationId xmlns:a16="http://schemas.microsoft.com/office/drawing/2014/main" id="{FFFBC627-2BAD-3D4A-B2D3-3C160070F6C9}"/>
              </a:ext>
            </a:extLst>
          </p:cNvPr>
          <p:cNvCxnSpPr>
            <a:cxnSpLocks/>
          </p:cNvCxnSpPr>
          <p:nvPr/>
        </p:nvCxnSpPr>
        <p:spPr>
          <a:xfrm>
            <a:off x="3541475" y="3565131"/>
            <a:ext cx="3046519" cy="1102435"/>
          </a:xfrm>
          <a:prstGeom prst="line">
            <a:avLst/>
          </a:prstGeom>
          <a:ln w="190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300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61</a:t>
            </a:fld>
            <a:endParaRPr lang="en-US" dirty="0"/>
          </a:p>
        </p:txBody>
      </p:sp>
      <p:sp>
        <p:nvSpPr>
          <p:cNvPr id="71" name="TextBox 70">
            <a:extLst>
              <a:ext uri="{FF2B5EF4-FFF2-40B4-BE49-F238E27FC236}">
                <a16:creationId xmlns:a16="http://schemas.microsoft.com/office/drawing/2014/main" id="{0589D184-E040-EA4B-9FA8-428DF42BCFBA}"/>
              </a:ext>
            </a:extLst>
          </p:cNvPr>
          <p:cNvSpPr txBox="1"/>
          <p:nvPr/>
        </p:nvSpPr>
        <p:spPr>
          <a:xfrm>
            <a:off x="381618" y="1502333"/>
            <a:ext cx="8380762" cy="4401205"/>
          </a:xfrm>
          <a:prstGeom prst="rect">
            <a:avLst/>
          </a:prstGeom>
          <a:noFill/>
        </p:spPr>
        <p:txBody>
          <a:bodyPr wrap="square" rtlCol="0">
            <a:spAutoFit/>
          </a:bodyPr>
          <a:lstStyle/>
          <a:p>
            <a:pPr algn="ctr"/>
            <a:r>
              <a:rPr lang="en-US" sz="2800" dirty="0"/>
              <a:t>Bootstrap is a method for estimating the distribution of a statistic from a single data set.</a:t>
            </a:r>
          </a:p>
          <a:p>
            <a:pPr algn="ctr"/>
            <a:endParaRPr lang="en-US" sz="2800" dirty="0"/>
          </a:p>
          <a:p>
            <a:pPr algn="ctr"/>
            <a:endParaRPr lang="en-US" sz="2800" dirty="0"/>
          </a:p>
          <a:p>
            <a:pPr algn="ctr"/>
            <a:r>
              <a:rPr lang="en-US" sz="2800" dirty="0"/>
              <a:t>It is a </a:t>
            </a:r>
            <a:r>
              <a:rPr lang="en-US" sz="2800" b="1" i="1" dirty="0"/>
              <a:t>nonparametric</a:t>
            </a:r>
            <a:r>
              <a:rPr lang="en-US" sz="2800" dirty="0"/>
              <a:t> method. i.e. you don’t need to assume any type of model distribution.</a:t>
            </a:r>
          </a:p>
          <a:p>
            <a:pPr algn="ctr"/>
            <a:endParaRPr lang="en-US" sz="2800" dirty="0"/>
          </a:p>
          <a:p>
            <a:pPr algn="ctr"/>
            <a:endParaRPr lang="en-US" sz="2800" dirty="0"/>
          </a:p>
          <a:p>
            <a:pPr algn="ctr"/>
            <a:r>
              <a:rPr lang="en-US" sz="2800" dirty="0">
                <a:solidFill>
                  <a:srgbClr val="C00000"/>
                </a:solidFill>
              </a:rPr>
              <a:t>It’s </a:t>
            </a:r>
            <a:r>
              <a:rPr lang="en-US" sz="2800" b="1" dirty="0">
                <a:solidFill>
                  <a:srgbClr val="C00000"/>
                </a:solidFill>
              </a:rPr>
              <a:t>ONLY</a:t>
            </a:r>
            <a:r>
              <a:rPr lang="en-US" sz="2800" dirty="0">
                <a:solidFill>
                  <a:srgbClr val="C00000"/>
                </a:solidFill>
              </a:rPr>
              <a:t> valid when the single data set in question is representative of the larger population.</a:t>
            </a:r>
          </a:p>
        </p:txBody>
      </p:sp>
    </p:spTree>
    <p:extLst>
      <p:ext uri="{BB962C8B-B14F-4D97-AF65-F5344CB8AC3E}">
        <p14:creationId xmlns:p14="http://schemas.microsoft.com/office/powerpoint/2010/main" val="2989382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62</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70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63</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986863"/>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3253445"/>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3205794"/>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3727526"/>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994108"/>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946457"/>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4474857"/>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4741439"/>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4693788"/>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5225063"/>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549164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5443994"/>
            <a:ext cx="678311" cy="278619"/>
          </a:xfrm>
          <a:prstGeom prst="rect">
            <a:avLst/>
          </a:prstGeom>
          <a:noFill/>
        </p:spPr>
        <p:txBody>
          <a:bodyPr wrap="none" rtlCol="0">
            <a:spAutoFit/>
          </a:bodyPr>
          <a:lstStyle/>
          <a:p>
            <a:r>
              <a:rPr lang="en-US" dirty="0">
                <a:solidFill>
                  <a:schemeClr val="accent2"/>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14883"/>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2985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141715"/>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7743950" y="4861609"/>
            <a:ext cx="1309815" cy="584775"/>
          </a:xfrm>
          <a:prstGeom prst="rect">
            <a:avLst/>
          </a:prstGeom>
          <a:noFill/>
        </p:spPr>
        <p:txBody>
          <a:bodyPr wrap="square" rtlCol="0">
            <a:spAutoFit/>
          </a:bodyPr>
          <a:lstStyle/>
          <a:p>
            <a:r>
              <a:rPr lang="en-US" sz="1600" dirty="0"/>
              <a:t>bootstrapped 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
        <p:nvSpPr>
          <p:cNvPr id="317" name="Down Arrow 316">
            <a:extLst>
              <a:ext uri="{FF2B5EF4-FFF2-40B4-BE49-F238E27FC236}">
                <a16:creationId xmlns:a16="http://schemas.microsoft.com/office/drawing/2014/main" id="{AA947F5A-0DB8-614D-BA11-C0FF6DE2D784}"/>
              </a:ext>
            </a:extLst>
          </p:cNvPr>
          <p:cNvSpPr/>
          <p:nvPr/>
        </p:nvSpPr>
        <p:spPr>
          <a:xfrm>
            <a:off x="518601" y="2261001"/>
            <a:ext cx="285175" cy="4658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a:extLst>
              <a:ext uri="{FF2B5EF4-FFF2-40B4-BE49-F238E27FC236}">
                <a16:creationId xmlns:a16="http://schemas.microsoft.com/office/drawing/2014/main" id="{ACB1DC86-5B22-7047-BC58-4DECC1D9E25E}"/>
              </a:ext>
            </a:extLst>
          </p:cNvPr>
          <p:cNvSpPr txBox="1"/>
          <p:nvPr/>
        </p:nvSpPr>
        <p:spPr>
          <a:xfrm>
            <a:off x="900688" y="2314174"/>
            <a:ext cx="2112245" cy="338554"/>
          </a:xfrm>
          <a:prstGeom prst="rect">
            <a:avLst/>
          </a:prstGeom>
          <a:noFill/>
        </p:spPr>
        <p:txBody>
          <a:bodyPr wrap="none" rtlCol="0">
            <a:spAutoFit/>
          </a:bodyPr>
          <a:lstStyle/>
          <a:p>
            <a:r>
              <a:rPr lang="en-US" sz="1600" dirty="0"/>
              <a:t>Bootstrapped data sets</a:t>
            </a:r>
          </a:p>
        </p:txBody>
      </p:sp>
    </p:spTree>
    <p:extLst>
      <p:ext uri="{BB962C8B-B14F-4D97-AF65-F5344CB8AC3E}">
        <p14:creationId xmlns:p14="http://schemas.microsoft.com/office/powerpoint/2010/main" val="23637138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64</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986863"/>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3253445"/>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3205794"/>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3727526"/>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994108"/>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946457"/>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4474857"/>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4741439"/>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4693788"/>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5225063"/>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549164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5443994"/>
            <a:ext cx="678311" cy="278619"/>
          </a:xfrm>
          <a:prstGeom prst="rect">
            <a:avLst/>
          </a:prstGeom>
          <a:noFill/>
        </p:spPr>
        <p:txBody>
          <a:bodyPr wrap="none" rtlCol="0">
            <a:spAutoFit/>
          </a:bodyPr>
          <a:lstStyle/>
          <a:p>
            <a:r>
              <a:rPr lang="en-US" dirty="0">
                <a:solidFill>
                  <a:schemeClr val="accent2"/>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14883"/>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2985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141715"/>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7743950" y="4861609"/>
            <a:ext cx="1309815" cy="584775"/>
          </a:xfrm>
          <a:prstGeom prst="rect">
            <a:avLst/>
          </a:prstGeom>
          <a:noFill/>
        </p:spPr>
        <p:txBody>
          <a:bodyPr wrap="square" rtlCol="0">
            <a:spAutoFit/>
          </a:bodyPr>
          <a:lstStyle/>
          <a:p>
            <a:r>
              <a:rPr lang="en-US" sz="1600" dirty="0"/>
              <a:t>bootstrapped 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01365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0" cy="305703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1816499"/>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00142" y="1086717"/>
            <a:ext cx="3878839" cy="584775"/>
          </a:xfrm>
          <a:prstGeom prst="rect">
            <a:avLst/>
          </a:prstGeom>
          <a:noFill/>
        </p:spPr>
        <p:txBody>
          <a:bodyPr wrap="square" rtlCol="0">
            <a:spAutoFit/>
          </a:bodyPr>
          <a:lstStyle/>
          <a:p>
            <a:pPr algn="ctr"/>
            <a:r>
              <a:rPr lang="en-US" sz="1600" dirty="0">
                <a:solidFill>
                  <a:srgbClr val="C00000"/>
                </a:solidFill>
              </a:rPr>
              <a:t>95% confidence interval</a:t>
            </a:r>
          </a:p>
          <a:p>
            <a:pPr algn="ctr"/>
            <a:r>
              <a:rPr lang="en-US" sz="1600" dirty="0">
                <a:solidFill>
                  <a:srgbClr val="C00000"/>
                </a:solidFill>
              </a:rPr>
              <a:t>e.g. </a:t>
            </a:r>
            <a:r>
              <a:rPr lang="en-US" sz="1600" dirty="0" err="1">
                <a:solidFill>
                  <a:srgbClr val="C00000"/>
                </a:solidFill>
              </a:rPr>
              <a:t>np.quantile</a:t>
            </a:r>
            <a:r>
              <a:rPr lang="en-US" sz="1600" dirty="0">
                <a:solidFill>
                  <a:srgbClr val="C00000"/>
                </a:solidFill>
              </a:rPr>
              <a:t>(statistics, [0.025, 0.975])</a:t>
            </a:r>
          </a:p>
        </p:txBody>
      </p:sp>
      <p:sp>
        <p:nvSpPr>
          <p:cNvPr id="317" name="Down Arrow 316">
            <a:extLst>
              <a:ext uri="{FF2B5EF4-FFF2-40B4-BE49-F238E27FC236}">
                <a16:creationId xmlns:a16="http://schemas.microsoft.com/office/drawing/2014/main" id="{AA947F5A-0DB8-614D-BA11-C0FF6DE2D784}"/>
              </a:ext>
            </a:extLst>
          </p:cNvPr>
          <p:cNvSpPr/>
          <p:nvPr/>
        </p:nvSpPr>
        <p:spPr>
          <a:xfrm>
            <a:off x="518601" y="2261001"/>
            <a:ext cx="285175" cy="4658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a:extLst>
              <a:ext uri="{FF2B5EF4-FFF2-40B4-BE49-F238E27FC236}">
                <a16:creationId xmlns:a16="http://schemas.microsoft.com/office/drawing/2014/main" id="{ACB1DC86-5B22-7047-BC58-4DECC1D9E25E}"/>
              </a:ext>
            </a:extLst>
          </p:cNvPr>
          <p:cNvSpPr txBox="1"/>
          <p:nvPr/>
        </p:nvSpPr>
        <p:spPr>
          <a:xfrm>
            <a:off x="900688" y="2314174"/>
            <a:ext cx="2112245" cy="338554"/>
          </a:xfrm>
          <a:prstGeom prst="rect">
            <a:avLst/>
          </a:prstGeom>
          <a:noFill/>
        </p:spPr>
        <p:txBody>
          <a:bodyPr wrap="none" rtlCol="0">
            <a:spAutoFit/>
          </a:bodyPr>
          <a:lstStyle/>
          <a:p>
            <a:r>
              <a:rPr lang="en-US" sz="1600" dirty="0"/>
              <a:t>Bootstrapped data sets</a:t>
            </a:r>
          </a:p>
        </p:txBody>
      </p:sp>
    </p:spTree>
    <p:extLst>
      <p:ext uri="{BB962C8B-B14F-4D97-AF65-F5344CB8AC3E}">
        <p14:creationId xmlns:p14="http://schemas.microsoft.com/office/powerpoint/2010/main" val="3353687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65</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986863"/>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3253445"/>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3205794"/>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3727526"/>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994108"/>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946457"/>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4474857"/>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4741439"/>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4693788"/>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5225063"/>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549164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5443994"/>
            <a:ext cx="678311" cy="278619"/>
          </a:xfrm>
          <a:prstGeom prst="rect">
            <a:avLst/>
          </a:prstGeom>
          <a:noFill/>
        </p:spPr>
        <p:txBody>
          <a:bodyPr wrap="none" rtlCol="0">
            <a:spAutoFit/>
          </a:bodyPr>
          <a:lstStyle/>
          <a:p>
            <a:r>
              <a:rPr lang="en-US" dirty="0">
                <a:solidFill>
                  <a:schemeClr val="accent2"/>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14883"/>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2985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141715"/>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7743950" y="4861609"/>
            <a:ext cx="1309815" cy="584775"/>
          </a:xfrm>
          <a:prstGeom prst="rect">
            <a:avLst/>
          </a:prstGeom>
          <a:noFill/>
        </p:spPr>
        <p:txBody>
          <a:bodyPr wrap="square" rtlCol="0">
            <a:spAutoFit/>
          </a:bodyPr>
          <a:lstStyle/>
          <a:p>
            <a:r>
              <a:rPr lang="en-US" sz="1600" dirty="0"/>
              <a:t>bootstrapped 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
        <p:nvSpPr>
          <p:cNvPr id="317" name="Down Arrow 316">
            <a:extLst>
              <a:ext uri="{FF2B5EF4-FFF2-40B4-BE49-F238E27FC236}">
                <a16:creationId xmlns:a16="http://schemas.microsoft.com/office/drawing/2014/main" id="{AA947F5A-0DB8-614D-BA11-C0FF6DE2D784}"/>
              </a:ext>
            </a:extLst>
          </p:cNvPr>
          <p:cNvSpPr/>
          <p:nvPr/>
        </p:nvSpPr>
        <p:spPr>
          <a:xfrm>
            <a:off x="518601" y="2261001"/>
            <a:ext cx="285175" cy="4658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a:extLst>
              <a:ext uri="{FF2B5EF4-FFF2-40B4-BE49-F238E27FC236}">
                <a16:creationId xmlns:a16="http://schemas.microsoft.com/office/drawing/2014/main" id="{ACB1DC86-5B22-7047-BC58-4DECC1D9E25E}"/>
              </a:ext>
            </a:extLst>
          </p:cNvPr>
          <p:cNvSpPr txBox="1"/>
          <p:nvPr/>
        </p:nvSpPr>
        <p:spPr>
          <a:xfrm>
            <a:off x="900688" y="2314174"/>
            <a:ext cx="2112245" cy="338554"/>
          </a:xfrm>
          <a:prstGeom prst="rect">
            <a:avLst/>
          </a:prstGeom>
          <a:noFill/>
        </p:spPr>
        <p:txBody>
          <a:bodyPr wrap="none" rtlCol="0">
            <a:spAutoFit/>
          </a:bodyPr>
          <a:lstStyle/>
          <a:p>
            <a:r>
              <a:rPr lang="en-US" sz="1600" dirty="0"/>
              <a:t>Bootstrapped data sets</a:t>
            </a:r>
          </a:p>
        </p:txBody>
      </p:sp>
      <p:sp>
        <p:nvSpPr>
          <p:cNvPr id="178" name="Oval 177">
            <a:extLst>
              <a:ext uri="{FF2B5EF4-FFF2-40B4-BE49-F238E27FC236}">
                <a16:creationId xmlns:a16="http://schemas.microsoft.com/office/drawing/2014/main" id="{70133C88-03B4-FF4D-B43F-980EF047CF0F}"/>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Straight Connector 178">
            <a:extLst>
              <a:ext uri="{FF2B5EF4-FFF2-40B4-BE49-F238E27FC236}">
                <a16:creationId xmlns:a16="http://schemas.microsoft.com/office/drawing/2014/main" id="{4F623272-531F-BE4D-B456-C86C5BFE9B7D}"/>
              </a:ext>
            </a:extLst>
          </p:cNvPr>
          <p:cNvCxnSpPr>
            <a:cxnSpLocks/>
          </p:cNvCxnSpPr>
          <p:nvPr/>
        </p:nvCxnSpPr>
        <p:spPr>
          <a:xfrm>
            <a:off x="5670496" y="1915377"/>
            <a:ext cx="0" cy="31467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34F6D6AB-216D-BD4B-BBE6-43E7F8B0410B}"/>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181" name="Straight Connector 180">
            <a:extLst>
              <a:ext uri="{FF2B5EF4-FFF2-40B4-BE49-F238E27FC236}">
                <a16:creationId xmlns:a16="http://schemas.microsoft.com/office/drawing/2014/main" id="{3AEA3C5C-563A-D64D-9280-88F3FBA2D713}"/>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ECB07293-A92B-7841-9432-215C1786BEEF}"/>
              </a:ext>
            </a:extLst>
          </p:cNvPr>
          <p:cNvCxnSpPr>
            <a:cxnSpLocks/>
          </p:cNvCxnSpPr>
          <p:nvPr/>
        </p:nvCxnSpPr>
        <p:spPr>
          <a:xfrm>
            <a:off x="7459089" y="1915377"/>
            <a:ext cx="0" cy="301365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7AF6FA96-E96B-404F-A9B8-4F8C0129B7CD}"/>
              </a:ext>
            </a:extLst>
          </p:cNvPr>
          <p:cNvCxnSpPr>
            <a:cxnSpLocks/>
          </p:cNvCxnSpPr>
          <p:nvPr/>
        </p:nvCxnSpPr>
        <p:spPr>
          <a:xfrm>
            <a:off x="4460645" y="1915377"/>
            <a:ext cx="0" cy="305703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A40CC07E-F275-3F4F-8BD3-D4B4DACFAF62}"/>
              </a:ext>
            </a:extLst>
          </p:cNvPr>
          <p:cNvCxnSpPr>
            <a:cxnSpLocks/>
          </p:cNvCxnSpPr>
          <p:nvPr/>
        </p:nvCxnSpPr>
        <p:spPr>
          <a:xfrm>
            <a:off x="4473048" y="1816499"/>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5" name="TextBox 184">
            <a:extLst>
              <a:ext uri="{FF2B5EF4-FFF2-40B4-BE49-F238E27FC236}">
                <a16:creationId xmlns:a16="http://schemas.microsoft.com/office/drawing/2014/main" id="{831752F5-9752-8A4A-8FCF-8412A6E822C3}"/>
              </a:ext>
            </a:extLst>
          </p:cNvPr>
          <p:cNvSpPr txBox="1"/>
          <p:nvPr/>
        </p:nvSpPr>
        <p:spPr>
          <a:xfrm>
            <a:off x="4000142" y="1086717"/>
            <a:ext cx="3878839" cy="584775"/>
          </a:xfrm>
          <a:prstGeom prst="rect">
            <a:avLst/>
          </a:prstGeom>
          <a:noFill/>
        </p:spPr>
        <p:txBody>
          <a:bodyPr wrap="square" rtlCol="0">
            <a:spAutoFit/>
          </a:bodyPr>
          <a:lstStyle/>
          <a:p>
            <a:pPr algn="ctr"/>
            <a:r>
              <a:rPr lang="en-US" sz="1600" dirty="0">
                <a:solidFill>
                  <a:srgbClr val="C00000"/>
                </a:solidFill>
              </a:rPr>
              <a:t>95% confidence interval</a:t>
            </a:r>
          </a:p>
          <a:p>
            <a:pPr algn="ctr"/>
            <a:r>
              <a:rPr lang="en-US" sz="1600" dirty="0">
                <a:solidFill>
                  <a:srgbClr val="C00000"/>
                </a:solidFill>
              </a:rPr>
              <a:t>e.g. </a:t>
            </a:r>
            <a:r>
              <a:rPr lang="en-US" sz="1600" dirty="0" err="1">
                <a:solidFill>
                  <a:srgbClr val="C00000"/>
                </a:solidFill>
              </a:rPr>
              <a:t>np.quantile</a:t>
            </a:r>
            <a:r>
              <a:rPr lang="en-US" sz="1600" dirty="0">
                <a:solidFill>
                  <a:srgbClr val="C00000"/>
                </a:solidFill>
              </a:rPr>
              <a:t>(statistics, [0.025, 0.975])</a:t>
            </a:r>
          </a:p>
        </p:txBody>
      </p:sp>
    </p:spTree>
    <p:extLst>
      <p:ext uri="{BB962C8B-B14F-4D97-AF65-F5344CB8AC3E}">
        <p14:creationId xmlns:p14="http://schemas.microsoft.com/office/powerpoint/2010/main" val="9743027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66</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6E0B0F9F-41F5-AA4E-A313-AEF9659DFB09}"/>
              </a:ext>
            </a:extLst>
          </p:cNvPr>
          <p:cNvCxnSpPr>
            <a:cxnSpLocks/>
          </p:cNvCxnSpPr>
          <p:nvPr/>
        </p:nvCxnSpPr>
        <p:spPr>
          <a:xfrm>
            <a:off x="7459089" y="1915377"/>
            <a:ext cx="0" cy="301365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B2E7A4F-4AB4-5A4B-876B-BC38FCBECC70}"/>
              </a:ext>
            </a:extLst>
          </p:cNvPr>
          <p:cNvCxnSpPr>
            <a:cxnSpLocks/>
          </p:cNvCxnSpPr>
          <p:nvPr/>
        </p:nvCxnSpPr>
        <p:spPr>
          <a:xfrm>
            <a:off x="4460645" y="1915377"/>
            <a:ext cx="0" cy="305703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05EEF80-9821-1446-850A-68C501B6CC85}"/>
              </a:ext>
            </a:extLst>
          </p:cNvPr>
          <p:cNvCxnSpPr>
            <a:cxnSpLocks/>
          </p:cNvCxnSpPr>
          <p:nvPr/>
        </p:nvCxnSpPr>
        <p:spPr>
          <a:xfrm>
            <a:off x="4473048" y="1816499"/>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C70CBEEE-3666-BA40-AE49-69D6B97539E8}"/>
              </a:ext>
            </a:extLst>
          </p:cNvPr>
          <p:cNvSpPr txBox="1"/>
          <p:nvPr/>
        </p:nvSpPr>
        <p:spPr>
          <a:xfrm>
            <a:off x="4000142" y="1086717"/>
            <a:ext cx="3878839" cy="584775"/>
          </a:xfrm>
          <a:prstGeom prst="rect">
            <a:avLst/>
          </a:prstGeom>
          <a:noFill/>
        </p:spPr>
        <p:txBody>
          <a:bodyPr wrap="square" rtlCol="0">
            <a:spAutoFit/>
          </a:bodyPr>
          <a:lstStyle/>
          <a:p>
            <a:pPr algn="ctr"/>
            <a:r>
              <a:rPr lang="en-US" sz="1600" dirty="0">
                <a:solidFill>
                  <a:srgbClr val="C00000"/>
                </a:solidFill>
              </a:rPr>
              <a:t>95% confidence interval</a:t>
            </a:r>
          </a:p>
          <a:p>
            <a:pPr algn="ctr"/>
            <a:r>
              <a:rPr lang="en-US" sz="1600" dirty="0">
                <a:solidFill>
                  <a:srgbClr val="C00000"/>
                </a:solidFill>
              </a:rPr>
              <a:t>e.g. </a:t>
            </a:r>
            <a:r>
              <a:rPr lang="en-US" sz="1600" dirty="0" err="1">
                <a:solidFill>
                  <a:srgbClr val="C00000"/>
                </a:solidFill>
              </a:rPr>
              <a:t>np.quantile</a:t>
            </a:r>
            <a:r>
              <a:rPr lang="en-US" sz="1600" dirty="0">
                <a:solidFill>
                  <a:srgbClr val="C00000"/>
                </a:solidFill>
              </a:rPr>
              <a:t>(statistics, [0.025, 0.975])</a:t>
            </a:r>
          </a:p>
        </p:txBody>
      </p:sp>
    </p:spTree>
    <p:extLst>
      <p:ext uri="{BB962C8B-B14F-4D97-AF65-F5344CB8AC3E}">
        <p14:creationId xmlns:p14="http://schemas.microsoft.com/office/powerpoint/2010/main" val="3855060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67</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336FAF4C-2D63-4645-860F-B1B9447107E9}"/>
              </a:ext>
            </a:extLst>
          </p:cNvPr>
          <p:cNvGrpSpPr/>
          <p:nvPr/>
        </p:nvGrpSpPr>
        <p:grpSpPr>
          <a:xfrm>
            <a:off x="317227" y="2132951"/>
            <a:ext cx="764732" cy="725704"/>
            <a:chOff x="2036652" y="1429407"/>
            <a:chExt cx="1870888" cy="1775412"/>
          </a:xfrm>
        </p:grpSpPr>
        <p:sp>
          <p:nvSpPr>
            <p:cNvPr id="45" name="TextBox 44">
              <a:extLst>
                <a:ext uri="{FF2B5EF4-FFF2-40B4-BE49-F238E27FC236}">
                  <a16:creationId xmlns:a16="http://schemas.microsoft.com/office/drawing/2014/main" id="{B1F8EB49-C74F-D14C-8F4D-16411B919FA9}"/>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48" name="TextBox 47">
              <a:extLst>
                <a:ext uri="{FF2B5EF4-FFF2-40B4-BE49-F238E27FC236}">
                  <a16:creationId xmlns:a16="http://schemas.microsoft.com/office/drawing/2014/main" id="{811D560C-3A5E-F04D-A542-158250FE355E}"/>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49" name="TextBox 48">
              <a:extLst>
                <a:ext uri="{FF2B5EF4-FFF2-40B4-BE49-F238E27FC236}">
                  <a16:creationId xmlns:a16="http://schemas.microsoft.com/office/drawing/2014/main" id="{6C23EE3A-317D-2B42-ACC6-2B77401AC35A}"/>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50" name="TextBox 49">
              <a:extLst>
                <a:ext uri="{FF2B5EF4-FFF2-40B4-BE49-F238E27FC236}">
                  <a16:creationId xmlns:a16="http://schemas.microsoft.com/office/drawing/2014/main" id="{F0BD59B4-478A-4F4F-A226-3C83A2406E72}"/>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51" name="TextBox 50">
              <a:extLst>
                <a:ext uri="{FF2B5EF4-FFF2-40B4-BE49-F238E27FC236}">
                  <a16:creationId xmlns:a16="http://schemas.microsoft.com/office/drawing/2014/main" id="{1C9A0B27-8146-5741-9F05-BC2F598EEB0F}"/>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52" name="TextBox 51">
              <a:extLst>
                <a:ext uri="{FF2B5EF4-FFF2-40B4-BE49-F238E27FC236}">
                  <a16:creationId xmlns:a16="http://schemas.microsoft.com/office/drawing/2014/main" id="{D73F3AD2-7759-AE43-9693-E998292E2332}"/>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53" name="TextBox 52">
              <a:extLst>
                <a:ext uri="{FF2B5EF4-FFF2-40B4-BE49-F238E27FC236}">
                  <a16:creationId xmlns:a16="http://schemas.microsoft.com/office/drawing/2014/main" id="{B7F0E239-B095-284B-9632-D1D147C45B85}"/>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54" name="TextBox 53">
              <a:extLst>
                <a:ext uri="{FF2B5EF4-FFF2-40B4-BE49-F238E27FC236}">
                  <a16:creationId xmlns:a16="http://schemas.microsoft.com/office/drawing/2014/main" id="{5135B171-8737-C544-ADD7-152B0078880A}"/>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55" name="TextBox 54">
              <a:extLst>
                <a:ext uri="{FF2B5EF4-FFF2-40B4-BE49-F238E27FC236}">
                  <a16:creationId xmlns:a16="http://schemas.microsoft.com/office/drawing/2014/main" id="{74AFCDCE-0356-E84A-87D4-1E453A69386A}"/>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56" name="TextBox 55">
              <a:extLst>
                <a:ext uri="{FF2B5EF4-FFF2-40B4-BE49-F238E27FC236}">
                  <a16:creationId xmlns:a16="http://schemas.microsoft.com/office/drawing/2014/main" id="{79BBBACA-012F-B646-9CFA-B2D1F964E05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57" name="TextBox 56">
              <a:extLst>
                <a:ext uri="{FF2B5EF4-FFF2-40B4-BE49-F238E27FC236}">
                  <a16:creationId xmlns:a16="http://schemas.microsoft.com/office/drawing/2014/main" id="{09240F6E-3C14-874D-94F7-F9B82D8BD0B5}"/>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58" name="TextBox 57">
              <a:extLst>
                <a:ext uri="{FF2B5EF4-FFF2-40B4-BE49-F238E27FC236}">
                  <a16:creationId xmlns:a16="http://schemas.microsoft.com/office/drawing/2014/main" id="{CAC1E964-67BE-DA49-A540-03315DB3767E}"/>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59" name="TextBox 58">
              <a:extLst>
                <a:ext uri="{FF2B5EF4-FFF2-40B4-BE49-F238E27FC236}">
                  <a16:creationId xmlns:a16="http://schemas.microsoft.com/office/drawing/2014/main" id="{A1C03702-FE66-8E46-8389-56331F752D6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60" name="TextBox 59">
              <a:extLst>
                <a:ext uri="{FF2B5EF4-FFF2-40B4-BE49-F238E27FC236}">
                  <a16:creationId xmlns:a16="http://schemas.microsoft.com/office/drawing/2014/main" id="{AFC3F729-0215-8140-964E-28A855CEE360}"/>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61" name="TextBox 60">
              <a:extLst>
                <a:ext uri="{FF2B5EF4-FFF2-40B4-BE49-F238E27FC236}">
                  <a16:creationId xmlns:a16="http://schemas.microsoft.com/office/drawing/2014/main" id="{511BE1E9-09DD-0245-8269-D0E2FFDA3485}"/>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62" name="TextBox 61">
              <a:extLst>
                <a:ext uri="{FF2B5EF4-FFF2-40B4-BE49-F238E27FC236}">
                  <a16:creationId xmlns:a16="http://schemas.microsoft.com/office/drawing/2014/main" id="{DA949CCD-8BCE-794B-9690-9BA0E81C1F5E}"/>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63" name="TextBox 62">
              <a:extLst>
                <a:ext uri="{FF2B5EF4-FFF2-40B4-BE49-F238E27FC236}">
                  <a16:creationId xmlns:a16="http://schemas.microsoft.com/office/drawing/2014/main" id="{4A756D41-3E93-4C48-8D01-A798F54E1B54}"/>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64" name="TextBox 63">
              <a:extLst>
                <a:ext uri="{FF2B5EF4-FFF2-40B4-BE49-F238E27FC236}">
                  <a16:creationId xmlns:a16="http://schemas.microsoft.com/office/drawing/2014/main" id="{2489B607-5A53-DD4F-8806-533EB66E4380}"/>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65" name="TextBox 64">
              <a:extLst>
                <a:ext uri="{FF2B5EF4-FFF2-40B4-BE49-F238E27FC236}">
                  <a16:creationId xmlns:a16="http://schemas.microsoft.com/office/drawing/2014/main" id="{E6DF1D9C-7FD2-C64E-B0B9-D270F5489D93}"/>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66" name="TextBox 65">
              <a:extLst>
                <a:ext uri="{FF2B5EF4-FFF2-40B4-BE49-F238E27FC236}">
                  <a16:creationId xmlns:a16="http://schemas.microsoft.com/office/drawing/2014/main" id="{F3723E29-6DE4-634C-A660-16EF3EB7E91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67" name="TextBox 66">
              <a:extLst>
                <a:ext uri="{FF2B5EF4-FFF2-40B4-BE49-F238E27FC236}">
                  <a16:creationId xmlns:a16="http://schemas.microsoft.com/office/drawing/2014/main" id="{F5EE0BB8-29DE-BD49-867F-6CF9FD96F815}"/>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68" name="TextBox 67">
              <a:extLst>
                <a:ext uri="{FF2B5EF4-FFF2-40B4-BE49-F238E27FC236}">
                  <a16:creationId xmlns:a16="http://schemas.microsoft.com/office/drawing/2014/main" id="{E6142BE6-B912-BD41-8762-DF2601ACC7D1}"/>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69" name="Oval 68">
              <a:extLst>
                <a:ext uri="{FF2B5EF4-FFF2-40B4-BE49-F238E27FC236}">
                  <a16:creationId xmlns:a16="http://schemas.microsoft.com/office/drawing/2014/main" id="{F6F892BD-E82A-E743-BC39-FD6315171C71}"/>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70" name="Right Arrow 69">
            <a:extLst>
              <a:ext uri="{FF2B5EF4-FFF2-40B4-BE49-F238E27FC236}">
                <a16:creationId xmlns:a16="http://schemas.microsoft.com/office/drawing/2014/main" id="{F54C118A-6E32-6C49-889B-6615B62EA7EC}"/>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56F68D2-7B1D-844D-85FE-C868414B7F58}"/>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sp>
        <p:nvSpPr>
          <p:cNvPr id="72" name="Oval 71">
            <a:extLst>
              <a:ext uri="{FF2B5EF4-FFF2-40B4-BE49-F238E27FC236}">
                <a16:creationId xmlns:a16="http://schemas.microsoft.com/office/drawing/2014/main" id="{11130919-0FF2-8D4C-A1F0-7C3CD5BA553E}"/>
              </a:ext>
            </a:extLst>
          </p:cNvPr>
          <p:cNvSpPr/>
          <p:nvPr/>
        </p:nvSpPr>
        <p:spPr>
          <a:xfrm>
            <a:off x="6587994"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a:extLst>
              <a:ext uri="{FF2B5EF4-FFF2-40B4-BE49-F238E27FC236}">
                <a16:creationId xmlns:a16="http://schemas.microsoft.com/office/drawing/2014/main" id="{5E330F42-C4F5-4641-A540-4D4C276A4370}"/>
              </a:ext>
            </a:extLst>
          </p:cNvPr>
          <p:cNvCxnSpPr>
            <a:cxnSpLocks/>
          </p:cNvCxnSpPr>
          <p:nvPr/>
        </p:nvCxnSpPr>
        <p:spPr>
          <a:xfrm>
            <a:off x="7459089" y="1915377"/>
            <a:ext cx="0" cy="3013659"/>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BD4D44-2B2A-3E48-AF3D-29488EA2EC2E}"/>
              </a:ext>
            </a:extLst>
          </p:cNvPr>
          <p:cNvCxnSpPr>
            <a:cxnSpLocks/>
          </p:cNvCxnSpPr>
          <p:nvPr/>
        </p:nvCxnSpPr>
        <p:spPr>
          <a:xfrm>
            <a:off x="4460645" y="1915377"/>
            <a:ext cx="0" cy="305703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F4D854D-D154-1A40-9CE9-F0F8784BC050}"/>
              </a:ext>
            </a:extLst>
          </p:cNvPr>
          <p:cNvCxnSpPr>
            <a:cxnSpLocks/>
          </p:cNvCxnSpPr>
          <p:nvPr/>
        </p:nvCxnSpPr>
        <p:spPr>
          <a:xfrm>
            <a:off x="4473048" y="1816499"/>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D24190E-3C8D-9D44-B63B-959DA42E7B8E}"/>
              </a:ext>
            </a:extLst>
          </p:cNvPr>
          <p:cNvSpPr txBox="1"/>
          <p:nvPr/>
        </p:nvSpPr>
        <p:spPr>
          <a:xfrm>
            <a:off x="4000142" y="1086717"/>
            <a:ext cx="3878839" cy="584775"/>
          </a:xfrm>
          <a:prstGeom prst="rect">
            <a:avLst/>
          </a:prstGeom>
          <a:noFill/>
        </p:spPr>
        <p:txBody>
          <a:bodyPr wrap="square" rtlCol="0">
            <a:spAutoFit/>
          </a:bodyPr>
          <a:lstStyle/>
          <a:p>
            <a:pPr algn="ctr"/>
            <a:r>
              <a:rPr lang="en-US" sz="1600" dirty="0">
                <a:solidFill>
                  <a:srgbClr val="C00000"/>
                </a:solidFill>
              </a:rPr>
              <a:t>95% confidence interval</a:t>
            </a:r>
          </a:p>
          <a:p>
            <a:pPr algn="ctr"/>
            <a:r>
              <a:rPr lang="en-US" sz="1600" dirty="0">
                <a:solidFill>
                  <a:srgbClr val="C00000"/>
                </a:solidFill>
              </a:rPr>
              <a:t>e.g. </a:t>
            </a:r>
            <a:r>
              <a:rPr lang="en-US" sz="1600" dirty="0" err="1">
                <a:solidFill>
                  <a:srgbClr val="C00000"/>
                </a:solidFill>
              </a:rPr>
              <a:t>np.quantile</a:t>
            </a:r>
            <a:r>
              <a:rPr lang="en-US" sz="1600" dirty="0">
                <a:solidFill>
                  <a:srgbClr val="C00000"/>
                </a:solidFill>
              </a:rPr>
              <a:t>(statistics, [0.025, 0.975])</a:t>
            </a:r>
          </a:p>
        </p:txBody>
      </p:sp>
    </p:spTree>
    <p:extLst>
      <p:ext uri="{BB962C8B-B14F-4D97-AF65-F5344CB8AC3E}">
        <p14:creationId xmlns:p14="http://schemas.microsoft.com/office/powerpoint/2010/main" val="533744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6</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6"/>
                <a:stretch>
                  <a:fillRect l="-2252" t="-9375" b="-25000"/>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1"/>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2"/>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4"/>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C4AAD65-34F7-7F43-AA34-058A7B28F031}"/>
                  </a:ext>
                </a:extLst>
              </p:cNvPr>
              <p:cNvSpPr txBox="1"/>
              <p:nvPr/>
            </p:nvSpPr>
            <p:spPr>
              <a:xfrm>
                <a:off x="6089564" y="2654395"/>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42" name="TextBox 41">
                <a:extLst>
                  <a:ext uri="{FF2B5EF4-FFF2-40B4-BE49-F238E27FC236}">
                    <a16:creationId xmlns:a16="http://schemas.microsoft.com/office/drawing/2014/main" id="{4C4AAD65-34F7-7F43-AA34-058A7B28F031}"/>
                  </a:ext>
                </a:extLst>
              </p:cNvPr>
              <p:cNvSpPr txBox="1">
                <a:spLocks noRot="1" noChangeAspect="1" noMove="1" noResize="1" noEditPoints="1" noAdjustHandles="1" noChangeArrowheads="1" noChangeShapeType="1" noTextEdit="1"/>
              </p:cNvSpPr>
              <p:nvPr/>
            </p:nvSpPr>
            <p:spPr>
              <a:xfrm>
                <a:off x="6089564" y="2654395"/>
                <a:ext cx="2791342" cy="400110"/>
              </a:xfrm>
              <a:prstGeom prst="rect">
                <a:avLst/>
              </a:prstGeom>
              <a:blipFill>
                <a:blip r:embed="rId15"/>
                <a:stretch>
                  <a:fillRect l="-2262" t="-606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1E567E51-501C-3C46-A221-B8B863F6816E}"/>
                  </a:ext>
                </a:extLst>
              </p:cNvPr>
              <p:cNvSpPr txBox="1"/>
              <p:nvPr/>
            </p:nvSpPr>
            <p:spPr>
              <a:xfrm>
                <a:off x="6089564" y="3209790"/>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xmlns="">
          <p:sp>
            <p:nvSpPr>
              <p:cNvPr id="43" name="TextBox 42">
                <a:extLst>
                  <a:ext uri="{FF2B5EF4-FFF2-40B4-BE49-F238E27FC236}">
                    <a16:creationId xmlns:a16="http://schemas.microsoft.com/office/drawing/2014/main" id="{1E567E51-501C-3C46-A221-B8B863F6816E}"/>
                  </a:ext>
                </a:extLst>
              </p:cNvPr>
              <p:cNvSpPr txBox="1">
                <a:spLocks noRot="1" noChangeAspect="1" noMove="1" noResize="1" noEditPoints="1" noAdjustHandles="1" noChangeArrowheads="1" noChangeShapeType="1" noTextEdit="1"/>
              </p:cNvSpPr>
              <p:nvPr/>
            </p:nvSpPr>
            <p:spPr>
              <a:xfrm>
                <a:off x="6089564" y="3209790"/>
                <a:ext cx="2791342" cy="400110"/>
              </a:xfrm>
              <a:prstGeom prst="rect">
                <a:avLst/>
              </a:prstGeom>
              <a:blipFill>
                <a:blip r:embed="rId15"/>
                <a:stretch>
                  <a:fillRect l="-2262" t="-6061" b="-24242"/>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A48B8C5-29EB-F543-B82A-2A911058590D}"/>
              </a:ext>
            </a:extLst>
          </p:cNvPr>
          <p:cNvSpPr txBox="1"/>
          <p:nvPr/>
        </p:nvSpPr>
        <p:spPr>
          <a:xfrm>
            <a:off x="5169270" y="3584367"/>
            <a:ext cx="242374" cy="923330"/>
          </a:xfrm>
          <a:prstGeom prst="rect">
            <a:avLst/>
          </a:prstGeom>
          <a:noFill/>
        </p:spPr>
        <p:txBody>
          <a:bodyPr wrap="none" rtlCol="0">
            <a:spAutoFit/>
          </a:bodyPr>
          <a:lstStyle/>
          <a:p>
            <a:r>
              <a:rPr lang="en-US" dirty="0"/>
              <a:t>.</a:t>
            </a:r>
          </a:p>
          <a:p>
            <a:r>
              <a:rPr lang="en-US" dirty="0"/>
              <a:t>.</a:t>
            </a:r>
          </a:p>
          <a:p>
            <a:r>
              <a:rPr lang="en-US" dirty="0"/>
              <a:t>.</a:t>
            </a:r>
          </a:p>
        </p:txBody>
      </p:sp>
      <p:sp>
        <p:nvSpPr>
          <p:cNvPr id="46" name="TextBox 45">
            <a:extLst>
              <a:ext uri="{FF2B5EF4-FFF2-40B4-BE49-F238E27FC236}">
                <a16:creationId xmlns:a16="http://schemas.microsoft.com/office/drawing/2014/main" id="{4F8EE47F-61E4-5843-8853-213FD61FC0FD}"/>
              </a:ext>
            </a:extLst>
          </p:cNvPr>
          <p:cNvSpPr txBox="1"/>
          <p:nvPr/>
        </p:nvSpPr>
        <p:spPr>
          <a:xfrm>
            <a:off x="573394" y="4910687"/>
            <a:ext cx="4934218" cy="830997"/>
          </a:xfrm>
          <a:prstGeom prst="rect">
            <a:avLst/>
          </a:prstGeom>
          <a:noFill/>
        </p:spPr>
        <p:txBody>
          <a:bodyPr wrap="square" rtlCol="0">
            <a:spAutoFit/>
          </a:bodyPr>
          <a:lstStyle/>
          <a:p>
            <a:r>
              <a:rPr lang="en-US" sz="2400" dirty="0">
                <a:solidFill>
                  <a:srgbClr val="C00000"/>
                </a:solidFill>
              </a:rPr>
              <a:t>Any statistic (e.g. mean, variance, etc.) has a distribution across samples.</a:t>
            </a:r>
          </a:p>
        </p:txBody>
      </p:sp>
    </p:spTree>
    <p:extLst>
      <p:ext uri="{BB962C8B-B14F-4D97-AF65-F5344CB8AC3E}">
        <p14:creationId xmlns:p14="http://schemas.microsoft.com/office/powerpoint/2010/main" val="1545671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Central Limit Theorem</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7</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xmlns="">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6"/>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1"/>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xmlns="">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2"/>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xmlns="">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3"/>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0CD5D78-E549-7F49-83EF-29394A0EE2DA}"/>
              </a:ext>
            </a:extLst>
          </p:cNvPr>
          <p:cNvPicPr>
            <a:picLocks noChangeAspect="1"/>
          </p:cNvPicPr>
          <p:nvPr/>
        </p:nvPicPr>
        <p:blipFill rotWithShape="1">
          <a:blip r:embed="rId14"/>
          <a:srcRect b="9425"/>
          <a:stretch/>
        </p:blipFill>
        <p:spPr>
          <a:xfrm>
            <a:off x="1850945" y="3951602"/>
            <a:ext cx="4678457" cy="2276179"/>
          </a:xfrm>
          <a:prstGeom prst="rect">
            <a:avLst/>
          </a:prstGeom>
        </p:spPr>
      </p:pic>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E8B65D25-5B45-FA45-A7FF-4B07208F268B}"/>
                  </a:ext>
                </a:extLst>
              </p:cNvPr>
              <p:cNvSpPr txBox="1"/>
              <p:nvPr/>
            </p:nvSpPr>
            <p:spPr>
              <a:xfrm>
                <a:off x="4011463" y="6132104"/>
                <a:ext cx="293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chemeClr val="accent6"/>
                          </a:solidFill>
                          <a:latin typeface="Cambria Math" panose="02040503050406030204" pitchFamily="18" charset="0"/>
                          <a:ea typeface="Cambria Math" panose="02040503050406030204" pitchFamily="18" charset="0"/>
                        </a:rPr>
                        <m:t>𝜇</m:t>
                      </m:r>
                    </m:oMath>
                  </m:oMathPara>
                </a14:m>
                <a:endParaRPr lang="en-US" sz="2000" dirty="0">
                  <a:solidFill>
                    <a:schemeClr val="accent6"/>
                  </a:solidFill>
                </a:endParaRPr>
              </a:p>
            </p:txBody>
          </p:sp>
        </mc:Choice>
        <mc:Fallback xmlns="">
          <p:sp>
            <p:nvSpPr>
              <p:cNvPr id="50" name="TextBox 49">
                <a:extLst>
                  <a:ext uri="{FF2B5EF4-FFF2-40B4-BE49-F238E27FC236}">
                    <a16:creationId xmlns:a16="http://schemas.microsoft.com/office/drawing/2014/main" id="{E8B65D25-5B45-FA45-A7FF-4B07208F268B}"/>
                  </a:ext>
                </a:extLst>
              </p:cNvPr>
              <p:cNvSpPr txBox="1">
                <a:spLocks noRot="1" noChangeAspect="1" noMove="1" noResize="1" noEditPoints="1" noAdjustHandles="1" noChangeArrowheads="1" noChangeShapeType="1" noTextEdit="1"/>
              </p:cNvSpPr>
              <p:nvPr/>
            </p:nvSpPr>
            <p:spPr>
              <a:xfrm>
                <a:off x="4011463" y="6132104"/>
                <a:ext cx="293282" cy="400110"/>
              </a:xfrm>
              <a:prstGeom prst="rect">
                <a:avLst/>
              </a:prstGeom>
              <a:blipFill>
                <a:blip r:embed="rId15"/>
                <a:stretch>
                  <a:fillRect r="-8333" b="-3030"/>
                </a:stretch>
              </a:blipFill>
            </p:spPr>
            <p:txBody>
              <a:bodyPr/>
              <a:lstStyle/>
              <a:p>
                <a:r>
                  <a:rPr lang="en-US">
                    <a:noFill/>
                  </a:rPr>
                  <a:t> </a:t>
                </a:r>
              </a:p>
            </p:txBody>
          </p:sp>
        </mc:Fallback>
      </mc:AlternateContent>
      <p:sp>
        <p:nvSpPr>
          <p:cNvPr id="52" name="Oval 51">
            <a:extLst>
              <a:ext uri="{FF2B5EF4-FFF2-40B4-BE49-F238E27FC236}">
                <a16:creationId xmlns:a16="http://schemas.microsoft.com/office/drawing/2014/main" id="{8E73A54D-27B1-D24B-893D-F6405ADDE479}"/>
              </a:ext>
            </a:extLst>
          </p:cNvPr>
          <p:cNvSpPr/>
          <p:nvPr/>
        </p:nvSpPr>
        <p:spPr>
          <a:xfrm>
            <a:off x="3762814" y="5975573"/>
            <a:ext cx="105532" cy="1115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C3D378E-834C-BA4A-97B5-8B5230F908AE}"/>
              </a:ext>
            </a:extLst>
          </p:cNvPr>
          <p:cNvSpPr/>
          <p:nvPr/>
        </p:nvSpPr>
        <p:spPr>
          <a:xfrm>
            <a:off x="4234648" y="5975573"/>
            <a:ext cx="105532" cy="1115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30A29FD-CCDD-CB42-A474-DB789DD7B4BC}"/>
              </a:ext>
            </a:extLst>
          </p:cNvPr>
          <p:cNvSpPr/>
          <p:nvPr/>
        </p:nvSpPr>
        <p:spPr>
          <a:xfrm>
            <a:off x="4799006" y="5968311"/>
            <a:ext cx="105532" cy="1115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081FE15-3BF8-D241-AC7E-106A0BB28866}"/>
                  </a:ext>
                </a:extLst>
              </p:cNvPr>
              <p:cNvSpPr txBox="1"/>
              <p:nvPr/>
            </p:nvSpPr>
            <p:spPr>
              <a:xfrm>
                <a:off x="3608667" y="5583925"/>
                <a:ext cx="49231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bar>
                            <m:barPr>
                              <m:pos m:val="top"/>
                              <m:ctrlPr>
                                <a:rPr lang="en-US" sz="2000" i="1" dirty="0">
                                  <a:latin typeface="Cambria Math" panose="02040503050406030204" pitchFamily="18" charset="0"/>
                                  <a:ea typeface="Cambria Math" panose="02040503050406030204" pitchFamily="18" charset="0"/>
                                </a:rPr>
                              </m:ctrlPr>
                            </m:barPr>
                            <m:e>
                              <m:r>
                                <a:rPr lang="en-US" sz="2000" i="1" dirty="0">
                                  <a:latin typeface="Cambria Math" panose="02040503050406030204" pitchFamily="18" charset="0"/>
                                  <a:ea typeface="Cambria Math" panose="02040503050406030204" pitchFamily="18" charset="0"/>
                                </a:rPr>
                                <m:t>𝑥</m:t>
                              </m:r>
                            </m:e>
                          </m:bar>
                        </m:e>
                        <m:sub>
                          <m:r>
                            <a:rPr lang="en-US" sz="2000" b="0" i="1" dirty="0" smtClean="0">
                              <a:latin typeface="Cambria Math" panose="02040503050406030204" pitchFamily="18" charset="0"/>
                            </a:rPr>
                            <m:t>1</m:t>
                          </m:r>
                        </m:sub>
                      </m:sSub>
                    </m:oMath>
                  </m:oMathPara>
                </a14:m>
                <a:endParaRPr lang="en-US" sz="2000" dirty="0"/>
              </a:p>
            </p:txBody>
          </p:sp>
        </mc:Choice>
        <mc:Fallback xmlns="">
          <p:sp>
            <p:nvSpPr>
              <p:cNvPr id="55" name="TextBox 54">
                <a:extLst>
                  <a:ext uri="{FF2B5EF4-FFF2-40B4-BE49-F238E27FC236}">
                    <a16:creationId xmlns:a16="http://schemas.microsoft.com/office/drawing/2014/main" id="{D081FE15-3BF8-D241-AC7E-106A0BB28866}"/>
                  </a:ext>
                </a:extLst>
              </p:cNvPr>
              <p:cNvSpPr txBox="1">
                <a:spLocks noRot="1" noChangeAspect="1" noMove="1" noResize="1" noEditPoints="1" noAdjustHandles="1" noChangeArrowheads="1" noChangeShapeType="1" noTextEdit="1"/>
              </p:cNvSpPr>
              <p:nvPr/>
            </p:nvSpPr>
            <p:spPr>
              <a:xfrm>
                <a:off x="3608667" y="5583925"/>
                <a:ext cx="492314"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12DCC2B8-6FB1-1F4F-92E9-3DC697575184}"/>
                  </a:ext>
                </a:extLst>
              </p:cNvPr>
              <p:cNvSpPr txBox="1"/>
              <p:nvPr/>
            </p:nvSpPr>
            <p:spPr>
              <a:xfrm>
                <a:off x="4097185" y="5597312"/>
                <a:ext cx="4982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bar>
                            <m:barPr>
                              <m:pos m:val="top"/>
                              <m:ctrlPr>
                                <a:rPr lang="en-US" sz="2000" i="1" dirty="0">
                                  <a:latin typeface="Cambria Math" panose="02040503050406030204" pitchFamily="18" charset="0"/>
                                  <a:ea typeface="Cambria Math" panose="02040503050406030204" pitchFamily="18" charset="0"/>
                                </a:rPr>
                              </m:ctrlPr>
                            </m:barPr>
                            <m:e>
                              <m:r>
                                <a:rPr lang="en-US" sz="2000" i="1" dirty="0">
                                  <a:latin typeface="Cambria Math" panose="02040503050406030204" pitchFamily="18" charset="0"/>
                                  <a:ea typeface="Cambria Math" panose="02040503050406030204" pitchFamily="18" charset="0"/>
                                </a:rPr>
                                <m:t>𝑥</m:t>
                              </m:r>
                            </m:e>
                          </m:bar>
                        </m:e>
                        <m:sub>
                          <m:r>
                            <a:rPr lang="en-US" sz="2000" b="0" i="1" dirty="0" smtClean="0">
                              <a:latin typeface="Cambria Math" panose="02040503050406030204" pitchFamily="18" charset="0"/>
                            </a:rPr>
                            <m:t>2</m:t>
                          </m:r>
                        </m:sub>
                      </m:sSub>
                    </m:oMath>
                  </m:oMathPara>
                </a14:m>
                <a:endParaRPr lang="en-US" sz="2000" dirty="0"/>
              </a:p>
            </p:txBody>
          </p:sp>
        </mc:Choice>
        <mc:Fallback xmlns="">
          <p:sp>
            <p:nvSpPr>
              <p:cNvPr id="56" name="TextBox 55">
                <a:extLst>
                  <a:ext uri="{FF2B5EF4-FFF2-40B4-BE49-F238E27FC236}">
                    <a16:creationId xmlns:a16="http://schemas.microsoft.com/office/drawing/2014/main" id="{12DCC2B8-6FB1-1F4F-92E9-3DC697575184}"/>
                  </a:ext>
                </a:extLst>
              </p:cNvPr>
              <p:cNvSpPr txBox="1">
                <a:spLocks noRot="1" noChangeAspect="1" noMove="1" noResize="1" noEditPoints="1" noAdjustHandles="1" noChangeArrowheads="1" noChangeShapeType="1" noTextEdit="1"/>
              </p:cNvSpPr>
              <p:nvPr/>
            </p:nvSpPr>
            <p:spPr>
              <a:xfrm>
                <a:off x="4097185" y="5597312"/>
                <a:ext cx="498278"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9822E21-9A4B-9C4E-AB2E-8B56C15D2E07}"/>
                  </a:ext>
                </a:extLst>
              </p:cNvPr>
              <p:cNvSpPr txBox="1"/>
              <p:nvPr/>
            </p:nvSpPr>
            <p:spPr>
              <a:xfrm>
                <a:off x="4655399" y="5603856"/>
                <a:ext cx="4982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bar>
                            <m:barPr>
                              <m:pos m:val="top"/>
                              <m:ctrlPr>
                                <a:rPr lang="en-US" sz="2000" i="1" dirty="0">
                                  <a:latin typeface="Cambria Math" panose="02040503050406030204" pitchFamily="18" charset="0"/>
                                  <a:ea typeface="Cambria Math" panose="02040503050406030204" pitchFamily="18" charset="0"/>
                                </a:rPr>
                              </m:ctrlPr>
                            </m:barPr>
                            <m:e>
                              <m:r>
                                <a:rPr lang="en-US" sz="2000" i="1" dirty="0">
                                  <a:latin typeface="Cambria Math" panose="02040503050406030204" pitchFamily="18" charset="0"/>
                                  <a:ea typeface="Cambria Math" panose="02040503050406030204" pitchFamily="18" charset="0"/>
                                </a:rPr>
                                <m:t>𝑥</m:t>
                              </m:r>
                            </m:e>
                          </m:bar>
                        </m:e>
                        <m:sub>
                          <m:r>
                            <a:rPr lang="en-US" sz="2000" b="0" i="1" dirty="0" smtClean="0">
                              <a:latin typeface="Cambria Math" panose="02040503050406030204" pitchFamily="18" charset="0"/>
                            </a:rPr>
                            <m:t>3</m:t>
                          </m:r>
                        </m:sub>
                      </m:sSub>
                    </m:oMath>
                  </m:oMathPara>
                </a14:m>
                <a:endParaRPr lang="en-US" sz="2000" dirty="0"/>
              </a:p>
            </p:txBody>
          </p:sp>
        </mc:Choice>
        <mc:Fallback xmlns="">
          <p:sp>
            <p:nvSpPr>
              <p:cNvPr id="57" name="TextBox 56">
                <a:extLst>
                  <a:ext uri="{FF2B5EF4-FFF2-40B4-BE49-F238E27FC236}">
                    <a16:creationId xmlns:a16="http://schemas.microsoft.com/office/drawing/2014/main" id="{C9822E21-9A4B-9C4E-AB2E-8B56C15D2E07}"/>
                  </a:ext>
                </a:extLst>
              </p:cNvPr>
              <p:cNvSpPr txBox="1">
                <a:spLocks noRot="1" noChangeAspect="1" noMove="1" noResize="1" noEditPoints="1" noAdjustHandles="1" noChangeArrowheads="1" noChangeShapeType="1" noTextEdit="1"/>
              </p:cNvSpPr>
              <p:nvPr/>
            </p:nvSpPr>
            <p:spPr>
              <a:xfrm>
                <a:off x="4655399" y="5603856"/>
                <a:ext cx="498278"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7806B4FE-7ECD-5A4C-ABA1-B91A8413B523}"/>
                  </a:ext>
                </a:extLst>
              </p:cNvPr>
              <p:cNvSpPr txBox="1"/>
              <p:nvPr/>
            </p:nvSpPr>
            <p:spPr>
              <a:xfrm>
                <a:off x="4213971" y="4813869"/>
                <a:ext cx="497583" cy="674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dirty="0" smtClean="0">
                              <a:solidFill>
                                <a:srgbClr val="C00000"/>
                              </a:solidFill>
                              <a:latin typeface="Cambria Math" panose="02040503050406030204" pitchFamily="18" charset="0"/>
                              <a:ea typeface="Cambria Math" panose="02040503050406030204" pitchFamily="18" charset="0"/>
                            </a:rPr>
                          </m:ctrlPr>
                        </m:fPr>
                        <m:num>
                          <m:r>
                            <a:rPr lang="en-US" sz="2000" b="0" i="1" dirty="0" smtClean="0">
                              <a:solidFill>
                                <a:srgbClr val="C00000"/>
                              </a:solidFill>
                              <a:latin typeface="Cambria Math" panose="02040503050406030204" pitchFamily="18" charset="0"/>
                              <a:ea typeface="Cambria Math" panose="02040503050406030204" pitchFamily="18" charset="0"/>
                            </a:rPr>
                            <m:t>𝜎</m:t>
                          </m:r>
                        </m:num>
                        <m:den>
                          <m:rad>
                            <m:radPr>
                              <m:degHide m:val="on"/>
                              <m:ctrlPr>
                                <a:rPr lang="en-US" sz="2000" b="0" i="1" dirty="0" smtClean="0">
                                  <a:solidFill>
                                    <a:srgbClr val="C00000"/>
                                  </a:solidFill>
                                  <a:latin typeface="Cambria Math" panose="02040503050406030204" pitchFamily="18" charset="0"/>
                                  <a:ea typeface="Cambria Math" panose="02040503050406030204" pitchFamily="18" charset="0"/>
                                </a:rPr>
                              </m:ctrlPr>
                            </m:radPr>
                            <m:deg/>
                            <m:e>
                              <m:r>
                                <a:rPr lang="en-US" sz="2000" b="0" i="1" dirty="0" smtClean="0">
                                  <a:solidFill>
                                    <a:srgbClr val="C00000"/>
                                  </a:solidFill>
                                  <a:latin typeface="Cambria Math" panose="02040503050406030204" pitchFamily="18" charset="0"/>
                                  <a:ea typeface="Cambria Math" panose="02040503050406030204" pitchFamily="18" charset="0"/>
                                </a:rPr>
                                <m:t>𝑛</m:t>
                              </m:r>
                            </m:e>
                          </m:rad>
                        </m:den>
                      </m:f>
                    </m:oMath>
                  </m:oMathPara>
                </a14:m>
                <a:endParaRPr lang="en-US" sz="2000" dirty="0">
                  <a:solidFill>
                    <a:srgbClr val="C00000"/>
                  </a:solidFill>
                </a:endParaRPr>
              </a:p>
            </p:txBody>
          </p:sp>
        </mc:Choice>
        <mc:Fallback xmlns="">
          <p:sp>
            <p:nvSpPr>
              <p:cNvPr id="58" name="TextBox 57">
                <a:extLst>
                  <a:ext uri="{FF2B5EF4-FFF2-40B4-BE49-F238E27FC236}">
                    <a16:creationId xmlns:a16="http://schemas.microsoft.com/office/drawing/2014/main" id="{7806B4FE-7ECD-5A4C-ABA1-B91A8413B523}"/>
                  </a:ext>
                </a:extLst>
              </p:cNvPr>
              <p:cNvSpPr txBox="1">
                <a:spLocks noRot="1" noChangeAspect="1" noMove="1" noResize="1" noEditPoints="1" noAdjustHandles="1" noChangeArrowheads="1" noChangeShapeType="1" noTextEdit="1"/>
              </p:cNvSpPr>
              <p:nvPr/>
            </p:nvSpPr>
            <p:spPr>
              <a:xfrm>
                <a:off x="4213971" y="4813869"/>
                <a:ext cx="497583" cy="674865"/>
              </a:xfrm>
              <a:prstGeom prst="rect">
                <a:avLst/>
              </a:prstGeom>
              <a:blipFill>
                <a:blip r:embed="rId19"/>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3C52C0C-3576-E545-91B1-4030A99B252C}"/>
              </a:ext>
            </a:extLst>
          </p:cNvPr>
          <p:cNvCxnSpPr/>
          <p:nvPr/>
        </p:nvCxnSpPr>
        <p:spPr>
          <a:xfrm>
            <a:off x="4175288" y="4836219"/>
            <a:ext cx="574950" cy="0"/>
          </a:xfrm>
          <a:prstGeom prst="straightConnector1">
            <a:avLst/>
          </a:prstGeom>
          <a:ln w="127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CA45568-F756-6E4F-8228-CA6B3D54AC2C}"/>
                  </a:ext>
                </a:extLst>
              </p:cNvPr>
              <p:cNvSpPr txBox="1"/>
              <p:nvPr/>
            </p:nvSpPr>
            <p:spPr>
              <a:xfrm>
                <a:off x="6242122" y="1372137"/>
                <a:ext cx="2626010" cy="3170099"/>
              </a:xfrm>
              <a:prstGeom prst="rect">
                <a:avLst/>
              </a:prstGeom>
              <a:noFill/>
            </p:spPr>
            <p:txBody>
              <a:bodyPr wrap="square" rtlCol="0">
                <a:spAutoFit/>
              </a:bodyPr>
              <a:lstStyle/>
              <a:p>
                <a:r>
                  <a:rPr lang="en-US" sz="2000" dirty="0">
                    <a:solidFill>
                      <a:srgbClr val="C00000"/>
                    </a:solidFill>
                  </a:rPr>
                  <a:t>As the sample size </a:t>
                </a:r>
                <a14:m>
                  <m:oMath xmlns:m="http://schemas.openxmlformats.org/officeDocument/2006/math">
                    <m:r>
                      <a:rPr lang="en-US" sz="2000" b="0" i="1" dirty="0" smtClean="0">
                        <a:solidFill>
                          <a:srgbClr val="C00000"/>
                        </a:solidFill>
                        <a:latin typeface="Cambria Math" panose="02040503050406030204" pitchFamily="18" charset="0"/>
                      </a:rPr>
                      <m:t>𝑛</m:t>
                    </m:r>
                  </m:oMath>
                </a14:m>
                <a:r>
                  <a:rPr lang="en-US" sz="2000" dirty="0">
                    <a:solidFill>
                      <a:srgbClr val="C00000"/>
                    </a:solidFill>
                  </a:rPr>
                  <a:t> get bigger (</a:t>
                </a:r>
                <a14:m>
                  <m:oMath xmlns:m="http://schemas.openxmlformats.org/officeDocument/2006/math">
                    <m:r>
                      <a:rPr lang="en-US" sz="2000" b="0" i="1" dirty="0">
                        <a:solidFill>
                          <a:srgbClr val="C00000"/>
                        </a:solidFill>
                        <a:latin typeface="Cambria Math" panose="02040503050406030204" pitchFamily="18" charset="0"/>
                      </a:rPr>
                      <m:t>𝑛</m:t>
                    </m:r>
                    <m:r>
                      <a:rPr lang="en-US" sz="2000" b="0" i="1" dirty="0" smtClean="0">
                        <a:solidFill>
                          <a:srgbClr val="C00000"/>
                        </a:solidFill>
                        <a:latin typeface="Cambria Math" panose="02040503050406030204" pitchFamily="18" charset="0"/>
                        <a:ea typeface="Cambria Math" panose="02040503050406030204" pitchFamily="18" charset="0"/>
                      </a:rPr>
                      <m:t>≥30</m:t>
                    </m:r>
                  </m:oMath>
                </a14:m>
                <a:r>
                  <a:rPr lang="en-US" sz="2000" dirty="0">
                    <a:solidFill>
                      <a:srgbClr val="C00000"/>
                    </a:solidFill>
                  </a:rPr>
                  <a:t> is often, although not always big enough), the distribution of sample means </a:t>
                </a:r>
                <a14:m>
                  <m:oMath xmlns:m="http://schemas.openxmlformats.org/officeDocument/2006/math">
                    <m:sSub>
                      <m:sSubPr>
                        <m:ctrlPr>
                          <a:rPr lang="en-US" sz="2000" i="1" dirty="0" smtClean="0">
                            <a:solidFill>
                              <a:srgbClr val="C00000"/>
                            </a:solidFill>
                            <a:latin typeface="Cambria Math" panose="02040503050406030204" pitchFamily="18" charset="0"/>
                          </a:rPr>
                        </m:ctrlPr>
                      </m:sSubPr>
                      <m:e>
                        <m:r>
                          <a:rPr lang="en-US" sz="2000" b="0" i="1" dirty="0" smtClean="0">
                            <a:solidFill>
                              <a:srgbClr val="C00000"/>
                            </a:solidFill>
                            <a:latin typeface="Cambria Math" panose="02040503050406030204" pitchFamily="18" charset="0"/>
                            <a:ea typeface="Cambria Math" panose="02040503050406030204" pitchFamily="18" charset="0"/>
                          </a:rPr>
                          <m:t>𝜇</m:t>
                        </m:r>
                      </m:e>
                      <m:sub>
                        <m:r>
                          <a:rPr lang="en-US" sz="2000" b="0" i="1" dirty="0" smtClean="0">
                            <a:solidFill>
                              <a:srgbClr val="C00000"/>
                            </a:solidFill>
                            <a:latin typeface="Cambria Math" panose="02040503050406030204" pitchFamily="18" charset="0"/>
                          </a:rPr>
                          <m:t>𝑖</m:t>
                        </m:r>
                      </m:sub>
                    </m:sSub>
                  </m:oMath>
                </a14:m>
                <a:r>
                  <a:rPr lang="en-US" sz="2000" dirty="0">
                    <a:solidFill>
                      <a:srgbClr val="C00000"/>
                    </a:solidFill>
                  </a:rPr>
                  <a:t> will tend towards a normal distribution about the population mean </a:t>
                </a:r>
                <a14:m>
                  <m:oMath xmlns:m="http://schemas.openxmlformats.org/officeDocument/2006/math">
                    <m:r>
                      <a:rPr lang="en-US" sz="2000" b="0" i="1" dirty="0">
                        <a:solidFill>
                          <a:srgbClr val="C00000"/>
                        </a:solidFill>
                        <a:latin typeface="Cambria Math" panose="02040503050406030204" pitchFamily="18" charset="0"/>
                        <a:ea typeface="Cambria Math" panose="02040503050406030204" pitchFamily="18" charset="0"/>
                      </a:rPr>
                      <m:t>𝜇</m:t>
                    </m:r>
                  </m:oMath>
                </a14:m>
                <a:r>
                  <a:rPr lang="en-US" sz="2000" dirty="0">
                    <a:solidFill>
                      <a:srgbClr val="C00000"/>
                    </a:solidFill>
                  </a:rPr>
                  <a:t> with variance </a:t>
                </a:r>
                <a14:m>
                  <m:oMath xmlns:m="http://schemas.openxmlformats.org/officeDocument/2006/math">
                    <m:f>
                      <m:fPr>
                        <m:type m:val="lin"/>
                        <m:ctrlPr>
                          <a:rPr lang="en-US" sz="2000" i="1" dirty="0" smtClean="0">
                            <a:solidFill>
                              <a:srgbClr val="C00000"/>
                            </a:solidFill>
                            <a:latin typeface="Cambria Math" panose="02040503050406030204" pitchFamily="18" charset="0"/>
                          </a:rPr>
                        </m:ctrlPr>
                      </m:fPr>
                      <m:num>
                        <m:sSup>
                          <m:sSupPr>
                            <m:ctrlPr>
                              <a:rPr lang="en-US" sz="2000" i="1" dirty="0">
                                <a:solidFill>
                                  <a:srgbClr val="C00000"/>
                                </a:solidFill>
                                <a:latin typeface="Cambria Math" panose="02040503050406030204" pitchFamily="18" charset="0"/>
                              </a:rPr>
                            </m:ctrlPr>
                          </m:sSupPr>
                          <m:e>
                            <m:r>
                              <a:rPr lang="en-US" sz="2000" b="0" i="1" dirty="0">
                                <a:solidFill>
                                  <a:srgbClr val="C00000"/>
                                </a:solidFill>
                                <a:latin typeface="Cambria Math" panose="02040503050406030204" pitchFamily="18" charset="0"/>
                                <a:ea typeface="Cambria Math" panose="02040503050406030204" pitchFamily="18" charset="0"/>
                              </a:rPr>
                              <m:t>𝜎</m:t>
                            </m:r>
                          </m:e>
                          <m:sup>
                            <m:r>
                              <a:rPr lang="en-US" sz="2000" b="0" i="1" dirty="0">
                                <a:solidFill>
                                  <a:srgbClr val="C00000"/>
                                </a:solidFill>
                                <a:latin typeface="Cambria Math" panose="02040503050406030204" pitchFamily="18" charset="0"/>
                              </a:rPr>
                              <m:t>2</m:t>
                            </m:r>
                          </m:sup>
                        </m:sSup>
                      </m:num>
                      <m:den>
                        <m:r>
                          <a:rPr lang="en-US" sz="2000" b="0" i="1" dirty="0" smtClean="0">
                            <a:solidFill>
                              <a:srgbClr val="C00000"/>
                            </a:solidFill>
                            <a:latin typeface="Cambria Math" panose="02040503050406030204" pitchFamily="18" charset="0"/>
                          </a:rPr>
                          <m:t>𝑛</m:t>
                        </m:r>
                      </m:den>
                    </m:f>
                  </m:oMath>
                </a14:m>
                <a:r>
                  <a:rPr lang="en-US" sz="2000" dirty="0">
                    <a:solidFill>
                      <a:srgbClr val="C00000"/>
                    </a:solidFill>
                  </a:rPr>
                  <a:t>.</a:t>
                </a:r>
              </a:p>
            </p:txBody>
          </p:sp>
        </mc:Choice>
        <mc:Fallback xmlns="">
          <p:sp>
            <p:nvSpPr>
              <p:cNvPr id="71" name="TextBox 70">
                <a:extLst>
                  <a:ext uri="{FF2B5EF4-FFF2-40B4-BE49-F238E27FC236}">
                    <a16:creationId xmlns:a16="http://schemas.microsoft.com/office/drawing/2014/main" id="{7CA45568-F756-6E4F-8228-CA6B3D54AC2C}"/>
                  </a:ext>
                </a:extLst>
              </p:cNvPr>
              <p:cNvSpPr txBox="1">
                <a:spLocks noRot="1" noChangeAspect="1" noMove="1" noResize="1" noEditPoints="1" noAdjustHandles="1" noChangeArrowheads="1" noChangeShapeType="1" noTextEdit="1"/>
              </p:cNvSpPr>
              <p:nvPr/>
            </p:nvSpPr>
            <p:spPr>
              <a:xfrm>
                <a:off x="6242122" y="1372137"/>
                <a:ext cx="2626010" cy="3170099"/>
              </a:xfrm>
              <a:prstGeom prst="rect">
                <a:avLst/>
              </a:prstGeom>
              <a:blipFill>
                <a:blip r:embed="rId20"/>
                <a:stretch>
                  <a:fillRect l="-2404" t="-1200" r="-4327" b="-22400"/>
                </a:stretch>
              </a:blipFill>
            </p:spPr>
            <p:txBody>
              <a:bodyPr/>
              <a:lstStyle/>
              <a:p>
                <a:r>
                  <a:rPr lang="en-US">
                    <a:noFill/>
                  </a:rPr>
                  <a:t> </a:t>
                </a:r>
              </a:p>
            </p:txBody>
          </p:sp>
        </mc:Fallback>
      </mc:AlternateContent>
    </p:spTree>
    <p:extLst>
      <p:ext uri="{BB962C8B-B14F-4D97-AF65-F5344CB8AC3E}">
        <p14:creationId xmlns:p14="http://schemas.microsoft.com/office/powerpoint/2010/main" val="3436393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Central Limit Theorem</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8</a:t>
            </a:fld>
            <a:endParaRPr lang="en-US"/>
          </a:p>
        </p:txBody>
      </p:sp>
      <p:pic>
        <p:nvPicPr>
          <p:cNvPr id="42" name="Picture 1" descr="page29image26401904">
            <a:extLst>
              <a:ext uri="{FF2B5EF4-FFF2-40B4-BE49-F238E27FC236}">
                <a16:creationId xmlns:a16="http://schemas.microsoft.com/office/drawing/2014/main" id="{F98E30F8-EB45-CA41-AA98-1F5671621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05" y="1099288"/>
            <a:ext cx="7382190" cy="527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768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31177</TotalTime>
  <Words>6071</Words>
  <Application>Microsoft Macintosh PowerPoint</Application>
  <PresentationFormat>On-screen Show (4:3)</PresentationFormat>
  <Paragraphs>3386</Paragraphs>
  <Slides>68</Slides>
  <Notes>67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Cambria Math</vt:lpstr>
      <vt:lpstr>Helvetica</vt:lpstr>
      <vt:lpstr>Symbol</vt:lpstr>
      <vt:lpstr>Office Theme</vt:lpstr>
      <vt:lpstr>Hypothesis Testing</vt:lpstr>
      <vt:lpstr>Population vs. Sample</vt:lpstr>
      <vt:lpstr>Population vs. Sample</vt:lpstr>
      <vt:lpstr>Population vs. Sample</vt:lpstr>
      <vt:lpstr>Population vs. Sample</vt:lpstr>
      <vt:lpstr>Population vs. Sample</vt:lpstr>
      <vt:lpstr>Population vs. Sample</vt:lpstr>
      <vt:lpstr>Central Limit Theorem</vt:lpstr>
      <vt:lpstr>Central Limit Theorem</vt:lpstr>
      <vt:lpstr>Normal-ish distributions are everywhere</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Power &amp; Sample Size</vt:lpstr>
      <vt:lpstr>Power &amp; Sample Size</vt:lpstr>
      <vt:lpstr>Power &amp; Sample Size</vt:lpstr>
      <vt:lpstr>Power &amp; Sample Size</vt:lpstr>
      <vt:lpstr>Power &amp; Sample Size</vt:lpstr>
      <vt:lpstr>Power &amp; Sample Size</vt:lpstr>
      <vt:lpstr>Power &amp; Sample Size</vt:lpstr>
      <vt:lpstr>t-Test for sample means</vt:lpstr>
      <vt:lpstr>t-Test for sample means</vt:lpstr>
      <vt:lpstr>t-Test for sample means</vt:lpstr>
      <vt:lpstr>t-Test for sample means</vt:lpstr>
      <vt:lpstr>t-Test: Sample from known distribution?</vt:lpstr>
      <vt:lpstr>t-Test: Are two independent samples from the same distribution? </vt:lpstr>
      <vt:lpstr>t-Test: Are two pairwise-related samples from the same distribution? </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Programming</dc:title>
  <dc:creator>Goldschen, Marcel</dc:creator>
  <cp:lastModifiedBy>Goldschen, Marcel</cp:lastModifiedBy>
  <cp:revision>260</cp:revision>
  <dcterms:created xsi:type="dcterms:W3CDTF">2018-12-05T22:14:15Z</dcterms:created>
  <dcterms:modified xsi:type="dcterms:W3CDTF">2021-03-04T14:33:15Z</dcterms:modified>
</cp:coreProperties>
</file>